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5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chemeClr val="tx1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>
        <p:scale>
          <a:sx n="66" d="100"/>
          <a:sy n="66" d="100"/>
        </p:scale>
        <p:origin x="-120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6000">
    <p:pull dir="r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5988"/>
            <a:ext cx="8229600" cy="4037012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Astrophysics Source</a:t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Code Library</a:t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546 codes and counting…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15000"/>
            <a:ext cx="7772400" cy="800100"/>
          </a:xfrm>
        </p:spPr>
        <p:txBody>
          <a:bodyPr>
            <a:noAutofit/>
          </a:bodyPr>
          <a:lstStyle/>
          <a:p>
            <a:pPr algn="l"/>
            <a:r>
              <a:rPr lang="en-US" sz="3600" b="0" i="0" u="none" strike="noStrike" dirty="0" smtClean="0">
                <a:solidFill>
                  <a:srgbClr val="5B595A"/>
                </a:solidFill>
                <a:latin typeface="Arial"/>
                <a:cs typeface="Arial"/>
              </a:rPr>
              <a:t>ADASS XXII, Champaign, IL</a:t>
            </a:r>
            <a:endParaRPr lang="en-US" sz="3600" dirty="0">
              <a:latin typeface="Arial"/>
              <a:cs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1588"/>
          </a:xfrm>
          <a:prstGeom prst="line">
            <a:avLst/>
          </a:prstGeom>
          <a:ln w="635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5259388"/>
            <a:ext cx="8229600" cy="1588"/>
          </a:xfrm>
          <a:prstGeom prst="line">
            <a:avLst/>
          </a:prstGeom>
          <a:ln w="63500" cap="flat" cmpd="sng" algn="ctr">
            <a:solidFill>
              <a:srgbClr val="46818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56164"/>
                </a:solidFill>
                <a:latin typeface="Arial"/>
              </a:rPr>
              <a:t>Free glow-in-the-dark pencils</a:t>
            </a:r>
            <a:endParaRPr lang="en-US" dirty="0">
              <a:solidFill>
                <a:srgbClr val="3561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Please help yourself!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(Please don’t make me have to take a lot of these home!)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8000" dirty="0" smtClean="0">
              <a:ln>
                <a:solidFill>
                  <a:schemeClr val="tx2"/>
                </a:solidFill>
              </a:ln>
              <a:solidFill>
                <a:srgbClr val="356164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4812"/>
            <a:ext cx="8229600" cy="1588"/>
          </a:xfrm>
          <a:prstGeom prst="line">
            <a:avLst/>
          </a:prstGeom>
          <a:ln w="635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4572000" y="3576825"/>
            <a:ext cx="45719" cy="457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60520" y="5120640"/>
            <a:ext cx="822960" cy="822960"/>
          </a:xfrm>
          <a:prstGeom prst="downArrow">
            <a:avLst/>
          </a:prstGeom>
          <a:solidFill>
            <a:srgbClr val="356164"/>
          </a:solidFill>
          <a:ln>
            <a:solidFill>
              <a:srgbClr val="46818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own Arrow 11"/>
          <p:cNvSpPr/>
          <p:nvPr/>
        </p:nvSpPr>
        <p:spPr>
          <a:xfrm>
            <a:off x="4160520" y="3596640"/>
            <a:ext cx="822960" cy="822960"/>
          </a:xfrm>
          <a:prstGeom prst="downArrow">
            <a:avLst/>
          </a:prstGeom>
          <a:solidFill>
            <a:srgbClr val="356164"/>
          </a:solidFill>
          <a:ln>
            <a:solidFill>
              <a:srgbClr val="46818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Down Arrow 12"/>
          <p:cNvSpPr/>
          <p:nvPr/>
        </p:nvSpPr>
        <p:spPr>
          <a:xfrm rot="18590479">
            <a:off x="6781800" y="4952556"/>
            <a:ext cx="822960" cy="822960"/>
          </a:xfrm>
          <a:prstGeom prst="downArrow">
            <a:avLst/>
          </a:prstGeom>
          <a:solidFill>
            <a:srgbClr val="356164"/>
          </a:solidFill>
          <a:ln>
            <a:solidFill>
              <a:srgbClr val="46818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TextBox 13"/>
          <p:cNvSpPr txBox="1"/>
          <p:nvPr/>
        </p:nvSpPr>
        <p:spPr>
          <a:xfrm>
            <a:off x="5715000" y="4089588"/>
            <a:ext cx="251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And candy!</a:t>
            </a:r>
          </a:p>
          <a:p>
            <a:r>
              <a:rPr lang="en-US" dirty="0" smtClean="0">
                <a:latin typeface="Arial"/>
                <a:cs typeface="Arial"/>
              </a:rPr>
              <a:t>(while supplies last)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 advTm="6000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56164"/>
                </a:solidFill>
                <a:latin typeface="Arial"/>
              </a:rPr>
              <a:t>Improving the ASCL</a:t>
            </a:r>
            <a:endParaRPr lang="en-US" dirty="0">
              <a:solidFill>
                <a:srgbClr val="3561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What improvements would you like to see the ASCL make?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ln>
                <a:solidFill>
                  <a:schemeClr val="tx2"/>
                </a:solidFill>
              </a:ln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How can the ASCL better support code authors and users? 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4812"/>
            <a:ext cx="8229600" cy="1588"/>
          </a:xfrm>
          <a:prstGeom prst="line">
            <a:avLst/>
          </a:prstGeom>
          <a:ln w="635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356164"/>
                </a:solidFill>
                <a:latin typeface="Arial"/>
              </a:rPr>
              <a:t>Improvements already suggested</a:t>
            </a:r>
            <a:endParaRPr lang="en-US" dirty="0">
              <a:solidFill>
                <a:srgbClr val="3561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More robust search capability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More frequent and better link checking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Better look and feel for code entries 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DOIs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assigned to each code entry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4812"/>
            <a:ext cx="8229600" cy="1588"/>
          </a:xfrm>
          <a:prstGeom prst="line">
            <a:avLst/>
          </a:prstGeom>
          <a:ln w="63500" cap="flat" cmpd="sng" algn="ctr">
            <a:solidFill>
              <a:srgbClr val="46818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i="0" u="none" strike="noStrike" dirty="0" smtClean="0">
                <a:solidFill>
                  <a:srgbClr val="356164"/>
                </a:solidFill>
                <a:latin typeface="Arial"/>
              </a:rPr>
              <a:t>What are we missing? What can we do better? </a:t>
            </a:r>
            <a:endParaRPr lang="en-US" dirty="0">
              <a:solidFill>
                <a:srgbClr val="3561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Let us know by: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/>
            </a:r>
            <a:b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</a:br>
            <a:endParaRPr lang="en-US" sz="1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leaving suggestions here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/>
            </a:r>
            <a:b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</a:br>
            <a:endParaRPr lang="en-US" sz="1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telling us directly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/>
            </a:r>
            <a:b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</a:br>
            <a:endParaRPr lang="en-US" sz="1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sending email to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editor@ascl.net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/>
            </a:r>
            <a:b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</a:br>
            <a:endParaRPr lang="en-US" sz="1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j</a:t>
            </a:r>
            <a:r>
              <a:rPr lang="en-US" dirty="0" smtClean="0">
                <a:latin typeface="Arial"/>
                <a:cs typeface="Arial"/>
              </a:rPr>
              <a:t>oining the conversation:</a:t>
            </a:r>
          </a:p>
          <a:p>
            <a:pPr marL="400050" lvl="1" indent="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on Google Drive at </a:t>
            </a:r>
            <a:r>
              <a:rPr lang="en-US" dirty="0" err="1" smtClean="0">
                <a:latin typeface="Arial"/>
                <a:cs typeface="Arial"/>
              </a:rPr>
              <a:t>tinyurl.com/CodesBoF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400050" lvl="1" indent="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on the </a:t>
            </a:r>
            <a:r>
              <a:rPr lang="en-US" dirty="0" smtClean="0">
                <a:latin typeface="Arial"/>
                <a:cs typeface="Arial"/>
              </a:rPr>
              <a:t>ASCL </a:t>
            </a:r>
            <a:r>
              <a:rPr lang="en-US" dirty="0" err="1" smtClean="0">
                <a:latin typeface="Arial"/>
                <a:cs typeface="Arial"/>
              </a:rPr>
              <a:t>blog</a:t>
            </a:r>
            <a:r>
              <a:rPr lang="en-US" dirty="0" smtClean="0">
                <a:latin typeface="Arial"/>
                <a:cs typeface="Arial"/>
              </a:rPr>
              <a:t> at </a:t>
            </a:r>
            <a:r>
              <a:rPr lang="en-US" dirty="0" err="1" smtClean="0">
                <a:latin typeface="Arial"/>
                <a:cs typeface="Arial"/>
              </a:rPr>
              <a:t>asterisk.apod.com/wp</a:t>
            </a:r>
            <a:r>
              <a:rPr lang="en-US" dirty="0" smtClean="0">
                <a:latin typeface="Arial"/>
                <a:cs typeface="Arial"/>
              </a:rPr>
              <a:t>/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4812"/>
            <a:ext cx="8229600" cy="1588"/>
          </a:xfrm>
          <a:prstGeom prst="line">
            <a:avLst/>
          </a:prstGeom>
          <a:ln w="63500" cap="flat" cmpd="sng" algn="ctr">
            <a:solidFill>
              <a:srgbClr val="46818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356164"/>
                </a:solidFill>
                <a:latin typeface="Arial"/>
              </a:rPr>
              <a:t>Thanks to…</a:t>
            </a:r>
            <a:endParaRPr lang="en-US" dirty="0">
              <a:solidFill>
                <a:srgbClr val="3561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 the American Astronomical Society for supporting the </a:t>
            </a:r>
            <a:r>
              <a:rPr lang="en-US" dirty="0" err="1" smtClean="0"/>
              <a:t>ASCL’s</a:t>
            </a:r>
            <a:r>
              <a:rPr lang="en-US" dirty="0" smtClean="0"/>
              <a:t> presence at ADASS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46818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AS custom">
      <a:dk1>
        <a:sysClr val="windowText" lastClr="000000"/>
      </a:dk1>
      <a:lt1>
        <a:srgbClr val="DEF2E5"/>
      </a:lt1>
      <a:dk2>
        <a:srgbClr val="468186"/>
      </a:dk2>
      <a:lt2>
        <a:srgbClr val="63C6C4"/>
      </a:lt2>
      <a:accent1>
        <a:srgbClr val="FBC01E"/>
      </a:accent1>
      <a:accent2>
        <a:srgbClr val="F8E39E"/>
      </a:accent2>
      <a:accent3>
        <a:srgbClr val="DC1B1F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186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Astrophysics Source Code Library  546 codes and counting…</vt:lpstr>
      <vt:lpstr>Free glow-in-the-dark pencils</vt:lpstr>
      <vt:lpstr>Improving the ASCL</vt:lpstr>
      <vt:lpstr>Improvements already suggested</vt:lpstr>
      <vt:lpstr>What are we missing? What can we do better? </vt:lpstr>
      <vt:lpstr>Thanks to…</vt:lpstr>
    </vt:vector>
  </TitlesOfParts>
  <Manager/>
  <Company>Federal Reserve Board</Company>
  <LinksUpToDate>false</LinksUpToDate>
  <SharedDoc>false</SharedDoc>
  <HyperlinkBase/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ASCL request for suggestions for improvements</dc:title>
  <dc:subject/>
  <dc:creator>Alice Allen</dc:creator>
  <cp:keywords/>
  <dc:description/>
  <cp:lastModifiedBy>Alice Allen</cp:lastModifiedBy>
  <cp:revision>19</cp:revision>
  <dcterms:created xsi:type="dcterms:W3CDTF">2012-11-06T19:59:58Z</dcterms:created>
  <dcterms:modified xsi:type="dcterms:W3CDTF">2012-11-07T22:06:18Z</dcterms:modified>
  <cp:category/>
</cp:coreProperties>
</file>