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chemeClr val="tx1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64" d="100"/>
          <a:sy n="64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6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7E36-49A7-3449-BF2F-3B690F77482A}" type="datetimeFigureOut">
              <a:rPr lang="en-US" smtClean="0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D8064-BD17-424A-8691-FA5FCC3CB5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6000">
    <p:wipe dir="d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229600" cy="32004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err="1" smtClean="0">
                <a:solidFill>
                  <a:schemeClr val="accent4"/>
                </a:solidFill>
                <a:latin typeface="Arial"/>
                <a:cs typeface="Arial"/>
              </a:rPr>
              <a:t>BoF</a:t>
            </a:r>
            <a:r>
              <a:rPr lang="en-US" sz="4800" b="1" dirty="0" smtClean="0">
                <a:solidFill>
                  <a:schemeClr val="accent4"/>
                </a:solidFill>
                <a:latin typeface="Arial"/>
                <a:cs typeface="Arial"/>
              </a:rPr>
              <a:t>: Bring out your codes</a:t>
            </a:r>
            <a:br>
              <a:rPr lang="en-US" sz="4800" b="1" dirty="0" smtClean="0">
                <a:solidFill>
                  <a:schemeClr val="accent4"/>
                </a:solidFill>
                <a:latin typeface="Arial"/>
                <a:cs typeface="Arial"/>
              </a:rPr>
            </a:br>
            <a:r>
              <a:rPr lang="en-US" sz="4800" b="1" dirty="0" smtClean="0">
                <a:solidFill>
                  <a:schemeClr val="accent4"/>
                </a:solidFill>
                <a:latin typeface="Arial"/>
                <a:cs typeface="Arial"/>
              </a:rPr>
              <a:t/>
            </a:r>
            <a:br>
              <a:rPr lang="en-US" sz="4800" b="1" dirty="0" smtClean="0">
                <a:solidFill>
                  <a:schemeClr val="accent4"/>
                </a:solidFill>
                <a:latin typeface="Arial"/>
                <a:cs typeface="Arial"/>
              </a:rPr>
            </a:br>
            <a:r>
              <a:rPr lang="en-US" sz="4800" b="1" dirty="0" smtClean="0">
                <a:solidFill>
                  <a:schemeClr val="accent4"/>
                </a:solidFill>
                <a:latin typeface="Arial"/>
                <a:cs typeface="Arial"/>
              </a:rPr>
              <a:t>Increasing software visibility and re-use</a:t>
            </a:r>
            <a:endParaRPr lang="en-US" sz="4800" b="1" dirty="0">
              <a:solidFill>
                <a:schemeClr val="accent4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15000"/>
            <a:ext cx="7772400" cy="800100"/>
          </a:xfrm>
        </p:spPr>
        <p:txBody>
          <a:bodyPr>
            <a:noAutofit/>
          </a:bodyPr>
          <a:lstStyle/>
          <a:p>
            <a:pPr algn="l"/>
            <a:r>
              <a:rPr lang="en-US" sz="3600" b="0" i="0" u="none" strike="noStrike" dirty="0" smtClean="0">
                <a:solidFill>
                  <a:srgbClr val="5B595A"/>
                </a:solidFill>
                <a:latin typeface="Arial"/>
                <a:cs typeface="Arial"/>
              </a:rPr>
              <a:t>ADASS XXII, Champaign, IL</a:t>
            </a:r>
            <a:endParaRPr lang="en-US" sz="3600" dirty="0">
              <a:latin typeface="Arial"/>
              <a:cs typeface="Aria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2812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5259388"/>
            <a:ext cx="8229600" cy="1588"/>
          </a:xfrm>
          <a:prstGeom prst="line">
            <a:avLst/>
          </a:prstGeom>
          <a:ln w="635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DA0002"/>
                </a:solidFill>
                <a:latin typeface="Arial"/>
              </a:rPr>
              <a:t>The answers…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… are still out there.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Please join the conversation either on Google Drive at </a:t>
            </a:r>
            <a:r>
              <a:rPr lang="en-US" dirty="0" err="1" smtClean="0"/>
              <a:t>tinyurl.com/CodesBoF</a:t>
            </a:r>
            <a:r>
              <a:rPr lang="en-US" dirty="0" smtClean="0"/>
              <a:t> or on the ASCL </a:t>
            </a:r>
            <a:r>
              <a:rPr lang="en-US" dirty="0" err="1" smtClean="0"/>
              <a:t>blog</a:t>
            </a:r>
            <a:r>
              <a:rPr lang="en-US" dirty="0" smtClean="0"/>
              <a:t> at </a:t>
            </a:r>
            <a:r>
              <a:rPr lang="en-US" dirty="0" err="1" smtClean="0"/>
              <a:t>asterisk.apod.com/wp</a:t>
            </a:r>
            <a:r>
              <a:rPr lang="en-US" dirty="0" smtClean="0"/>
              <a:t>/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DA0002"/>
                </a:solidFill>
                <a:latin typeface="Arial"/>
              </a:rPr>
              <a:t>Bring out your codes (please!)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Monday’s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BoF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sought answers to the following seven questions…</a:t>
            </a: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u="none" strike="noStrike" dirty="0" smtClean="0">
                <a:solidFill>
                  <a:srgbClr val="DA0002"/>
                </a:solidFill>
                <a:latin typeface="Arial"/>
              </a:rPr>
              <a:t>Discussion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How do we ensure code release is recognized as an essential part of assuring reproducibility of research?</a:t>
            </a: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u="none" strike="noStrike" dirty="0" smtClean="0">
                <a:solidFill>
                  <a:srgbClr val="DA0002"/>
                </a:solidFill>
                <a:latin typeface="Arial"/>
              </a:rPr>
              <a:t>Discussion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How can the community change the culture so developers will release their programs?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u="none" strike="noStrike" dirty="0" smtClean="0">
                <a:solidFill>
                  <a:srgbClr val="DA0002"/>
                </a:solidFill>
                <a:latin typeface="Arial"/>
              </a:rPr>
              <a:t>Discussion 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What can we do to ensure code authors receive credit for writing and releasing their software, and encourage them to release it even if it's "messy" code?</a:t>
            </a: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u="none" strike="noStrike" dirty="0" smtClean="0">
                <a:solidFill>
                  <a:srgbClr val="DA0002"/>
                </a:solidFill>
                <a:latin typeface="Arial"/>
              </a:rPr>
              <a:t>Discussion question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How do we reduce expectations of support when a developer does not wish to (or cannot) take on that role after program release</a:t>
            </a:r>
            <a:r>
              <a:rPr lang="en-US" dirty="0" smtClean="0">
                <a:latin typeface="Arial"/>
                <a:cs typeface="Arial"/>
              </a:rPr>
              <a:t>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u="none" strike="noStrike" dirty="0" smtClean="0">
                <a:solidFill>
                  <a:srgbClr val="DA0002"/>
                </a:solidFill>
                <a:latin typeface="Arial"/>
              </a:rPr>
              <a:t>Discussion question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What role might journal publishers and funding agencies have in furthering code release, and how can the community influence them to take on that role?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u="none" strike="noStrike" dirty="0" smtClean="0">
                <a:solidFill>
                  <a:srgbClr val="DA0002"/>
                </a:solidFill>
                <a:latin typeface="Arial"/>
              </a:rPr>
              <a:t>Discussion question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How can universities be convinced to change policies which prohibit software publication?</a:t>
            </a: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u="none" strike="noStrike" dirty="0" smtClean="0">
                <a:solidFill>
                  <a:srgbClr val="DA0002"/>
                </a:solidFill>
                <a:latin typeface="Arial"/>
              </a:rPr>
              <a:t>Discussion question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Can funding agencies and publishers </a:t>
            </a:r>
            <a:r>
              <a:rPr lang="en-US" dirty="0">
                <a:latin typeface="Arial"/>
                <a:cs typeface="Arial"/>
              </a:rPr>
              <a:t>encourage</a:t>
            </a:r>
            <a:r>
              <a:rPr lang="en-US" dirty="0" smtClean="0">
                <a:latin typeface="Arial"/>
                <a:cs typeface="Arial"/>
              </a:rPr>
              <a:t> documentation of programs, and if so, how?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524000"/>
            <a:ext cx="8229600" cy="1588"/>
          </a:xfrm>
          <a:prstGeom prst="line">
            <a:avLst/>
          </a:prstGeom>
          <a:ln w="63500" cap="flat" cmpd="sng" algn="ctr">
            <a:solidFill>
              <a:srgbClr val="BE020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400800"/>
            <a:ext cx="8229600" cy="1588"/>
          </a:xfrm>
          <a:prstGeom prst="line">
            <a:avLst/>
          </a:prstGeom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AS custom">
      <a:dk1>
        <a:sysClr val="windowText" lastClr="000000"/>
      </a:dk1>
      <a:lt1>
        <a:srgbClr val="DEF2E5"/>
      </a:lt1>
      <a:dk2>
        <a:srgbClr val="468186"/>
      </a:dk2>
      <a:lt2>
        <a:srgbClr val="63C6C4"/>
      </a:lt2>
      <a:accent1>
        <a:srgbClr val="FBC01E"/>
      </a:accent1>
      <a:accent2>
        <a:srgbClr val="F8E39E"/>
      </a:accent2>
      <a:accent3>
        <a:srgbClr val="DC1B1F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243</Words>
  <Application>Microsoft Macintosh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BoF: Bring out your codes  Increasing software visibility and re-use</vt:lpstr>
      <vt:lpstr>Bring out your codes (please!)</vt:lpstr>
      <vt:lpstr>Discussion question #1</vt:lpstr>
      <vt:lpstr>Discussion question #2</vt:lpstr>
      <vt:lpstr>Discussion question #3</vt:lpstr>
      <vt:lpstr>Discussion question #4</vt:lpstr>
      <vt:lpstr>Discussion question #5</vt:lpstr>
      <vt:lpstr>Discussion question #6</vt:lpstr>
      <vt:lpstr>Discussion question #7</vt:lpstr>
      <vt:lpstr>The answers…</vt:lpstr>
    </vt:vector>
  </TitlesOfParts>
  <Manager/>
  <Company>Federal Reserve Board</Company>
  <LinksUpToDate>false</LinksUpToDate>
  <SharedDoc>false</SharedDoc>
  <HyperlinkBase/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BoF: Bring out your codes  Increasing software visibility and re-use</dc:title>
  <dc:subject/>
  <dc:creator>Alice Allen</dc:creator>
  <cp:keywords/>
  <dc:description/>
  <cp:lastModifiedBy>Alice Allen</cp:lastModifiedBy>
  <cp:revision>5</cp:revision>
  <dcterms:created xsi:type="dcterms:W3CDTF">2012-11-06T19:59:58Z</dcterms:created>
  <dcterms:modified xsi:type="dcterms:W3CDTF">2012-11-07T15:01:31Z</dcterms:modified>
  <cp:category/>
</cp:coreProperties>
</file>