
<file path=[Content_Types].xml><?xml version="1.0" encoding="utf-8"?>
<Types xmlns="http://schemas.openxmlformats.org/package/2006/content-types">
  <Override PartName="/ppt/charts/chart1.xml" ContentType="application/vnd.openxmlformats-officedocument.drawingml.chart+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434" r:id="rId1"/>
  </p:sldMasterIdLst>
  <p:notesMasterIdLst>
    <p:notesMasterId r:id="rId5"/>
  </p:notesMasterIdLst>
  <p:sldIdLst>
    <p:sldId id="257" r:id="rId2"/>
    <p:sldId id="260"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1047" autoAdjust="0"/>
    <p:restoredTop sz="86644" autoAdjust="0"/>
  </p:normalViewPr>
  <p:slideViewPr>
    <p:cSldViewPr snapToObjects="1">
      <p:cViewPr>
        <p:scale>
          <a:sx n="100" d="100"/>
          <a:sy n="100" d="100"/>
        </p:scale>
        <p:origin x="-656" y="160"/>
      </p:cViewPr>
      <p:guideLst>
        <p:guide orient="horz" pos="2160"/>
        <p:guide pos="2880"/>
      </p:guideLst>
    </p:cSldViewPr>
  </p:slideViewPr>
  <p:notesTextViewPr>
    <p:cViewPr>
      <p:scale>
        <a:sx n="100" d="100"/>
        <a:sy n="100" d="100"/>
      </p:scale>
      <p:origin x="0" y="1264"/>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Alice:Documents:ASCL:Complete%20list%20of%20cod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manualLayout>
          <c:layoutTarget val="inner"/>
          <c:xMode val="edge"/>
          <c:yMode val="edge"/>
          <c:x val="0.176970948484381"/>
          <c:y val="0.157603715229819"/>
          <c:w val="0.805055195306469"/>
          <c:h val="0.699391432815311"/>
        </c:manualLayout>
      </c:layout>
      <c:barChart>
        <c:barDir val="col"/>
        <c:grouping val="clustered"/>
        <c:ser>
          <c:idx val="0"/>
          <c:order val="0"/>
          <c:tx>
            <c:strRef>
              <c:f>'Figures and citation stats'!$AN$4</c:f>
              <c:strCache>
                <c:ptCount val="1"/>
                <c:pt idx="0">
                  <c:v>Number of citations made in each year</c:v>
                </c:pt>
              </c:strCache>
            </c:strRef>
          </c:tx>
          <c:spPr>
            <a:solidFill>
              <a:schemeClr val="accent1">
                <a:lumMod val="75000"/>
              </a:schemeClr>
            </a:solidFill>
          </c:spPr>
          <c:dLbls>
            <c:txPr>
              <a:bodyPr/>
              <a:lstStyle/>
              <a:p>
                <a:pPr>
                  <a:defRPr b="0" i="0"/>
                </a:pPr>
                <a:endParaRPr lang="en-US"/>
              </a:p>
            </c:txPr>
            <c:showVal val="1"/>
          </c:dLbls>
          <c:cat>
            <c:strRef>
              <c:f>'Figures and citation stats'!$AM$5:$AM$9</c:f>
              <c:strCache>
                <c:ptCount val="5"/>
                <c:pt idx="0">
                  <c:v>2012</c:v>
                </c:pt>
                <c:pt idx="1">
                  <c:v>2013</c:v>
                </c:pt>
                <c:pt idx="2">
                  <c:v>2014</c:v>
                </c:pt>
                <c:pt idx="3">
                  <c:v>2015</c:v>
                </c:pt>
                <c:pt idx="4">
                  <c:v>2016</c:v>
                </c:pt>
              </c:strCache>
            </c:strRef>
          </c:cat>
          <c:val>
            <c:numRef>
              <c:f>'Figures and citation stats'!$AN$5:$AN$9</c:f>
              <c:numCache>
                <c:formatCode>General</c:formatCode>
                <c:ptCount val="5"/>
                <c:pt idx="0">
                  <c:v>33.0</c:v>
                </c:pt>
                <c:pt idx="1">
                  <c:v>66.0</c:v>
                </c:pt>
                <c:pt idx="2">
                  <c:v>126.0</c:v>
                </c:pt>
                <c:pt idx="3">
                  <c:v>286.0</c:v>
                </c:pt>
                <c:pt idx="4">
                  <c:v>607.0</c:v>
                </c:pt>
              </c:numCache>
            </c:numRef>
          </c:val>
        </c:ser>
        <c:dLbls>
          <c:showVal val="1"/>
        </c:dLbls>
        <c:gapWidth val="25"/>
        <c:overlap val="17"/>
        <c:axId val="548444360"/>
        <c:axId val="589724664"/>
      </c:barChart>
      <c:catAx>
        <c:axId val="548444360"/>
        <c:scaling>
          <c:orientation val="minMax"/>
        </c:scaling>
        <c:axPos val="b"/>
        <c:numFmt formatCode="m/d/yy" sourceLinked="0"/>
        <c:tickLblPos val="nextTo"/>
        <c:txPr>
          <a:bodyPr rot="0" vert="horz" anchor="t" anchorCtr="0"/>
          <a:lstStyle/>
          <a:p>
            <a:pPr>
              <a:defRPr sz="2000" spc="0"/>
            </a:pPr>
            <a:endParaRPr lang="en-US"/>
          </a:p>
        </c:txPr>
        <c:crossAx val="589724664"/>
        <c:crosses val="autoZero"/>
        <c:auto val="1"/>
        <c:lblAlgn val="ctr"/>
        <c:lblOffset val="100"/>
      </c:catAx>
      <c:valAx>
        <c:axId val="589724664"/>
        <c:scaling>
          <c:orientation val="minMax"/>
        </c:scaling>
        <c:axPos val="l"/>
        <c:numFmt formatCode="General" sourceLinked="1"/>
        <c:tickLblPos val="nextTo"/>
        <c:txPr>
          <a:bodyPr rot="0" vert="horz" anchor="b">
            <a:noAutofit/>
          </a:bodyPr>
          <a:lstStyle/>
          <a:p>
            <a:pPr algn="l">
              <a:defRPr sz="2000"/>
            </a:pPr>
            <a:endParaRPr lang="en-US"/>
          </a:p>
        </c:txPr>
        <c:crossAx val="548444360"/>
        <c:crosses val="autoZero"/>
        <c:crossBetween val="between"/>
      </c:valAx>
    </c:plotArea>
    <c:plotVisOnly val="1"/>
  </c:chart>
  <c:txPr>
    <a:bodyPr/>
    <a:lstStyle/>
    <a:p>
      <a:pPr>
        <a:defRPr sz="2400" baseline="0">
          <a:latin typeface="Corbel"/>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AF4106-6675-DB4A-9074-71D371496FD6}" type="datetimeFigureOut">
              <a:rPr lang="en-US" smtClean="0"/>
              <a:t>11/11/16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AEB405-EA8A-7C43-9DB8-29794ACC9B6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600" dirty="0" smtClean="0"/>
              <a:t>I’m Alice Allen,</a:t>
            </a:r>
            <a:r>
              <a:rPr lang="en-US" sz="1600" baseline="0" dirty="0" smtClean="0"/>
              <a:t> editor of the </a:t>
            </a:r>
            <a:r>
              <a:rPr lang="en-US" sz="1600" dirty="0" smtClean="0"/>
              <a:t>Astrophysics Source Code Library. The Astrophysics Source Code Library (ASCL) was</a:t>
            </a:r>
            <a:r>
              <a:rPr lang="en-US" sz="1600" baseline="0" dirty="0" smtClean="0"/>
              <a:t> started in 1999. Reproducibility and transparency are bedrocks of the scientific method. Unfortunately, as computational methods have proliferated in research, research has become less transparent because the software enabling the research is often not released. The ASCL was created to make research more transparent by making software more discoverable for examination. </a:t>
            </a:r>
          </a:p>
          <a:p>
            <a:endParaRPr lang="en-US" sz="1600" baseline="0" dirty="0" smtClean="0"/>
          </a:p>
          <a:p>
            <a:r>
              <a:rPr lang="en-US" sz="1600" baseline="0" dirty="0" smtClean="0"/>
              <a:t>The ASCL: </a:t>
            </a:r>
          </a:p>
          <a:p>
            <a:r>
              <a:rPr lang="en-US" sz="1600" baseline="0" dirty="0" smtClean="0"/>
              <a:t>Registers software used in research</a:t>
            </a:r>
          </a:p>
          <a:p>
            <a:r>
              <a:rPr lang="en-US" sz="1600" baseline="0" dirty="0" smtClean="0"/>
              <a:t>Publishes entries online</a:t>
            </a:r>
          </a:p>
          <a:p>
            <a:r>
              <a:rPr lang="en-US" sz="1600" baseline="0" dirty="0" smtClean="0"/>
              <a:t>Assigns unique identifier</a:t>
            </a:r>
          </a:p>
          <a:p>
            <a:r>
              <a:rPr lang="en-US" sz="1600" baseline="0" dirty="0" smtClean="0"/>
              <a:t>Is citable</a:t>
            </a:r>
          </a:p>
          <a:p>
            <a:endParaRPr lang="en-US" sz="1600" baseline="0" dirty="0" smtClean="0"/>
          </a:p>
          <a:p>
            <a:r>
              <a:rPr lang="en-US" sz="1600" baseline="0" dirty="0" smtClean="0"/>
              <a:t>As you can see, citations to ASCL entries have doubled each year since 2012. This makes it easier to find the software used in research and provides incentive to code authors to release their software. </a:t>
            </a:r>
          </a:p>
          <a:p>
            <a:endParaRPr lang="en-US" sz="1600" baseline="0" dirty="0" smtClean="0"/>
          </a:p>
          <a:p>
            <a:r>
              <a:rPr lang="en-US" sz="3800" smtClean="0">
                <a:solidFill>
                  <a:srgbClr val="660066"/>
                </a:solidFill>
              </a:rPr>
              <a:t>To </a:t>
            </a:r>
            <a:r>
              <a:rPr lang="en-US" sz="3800" dirty="0" smtClean="0">
                <a:solidFill>
                  <a:srgbClr val="660066"/>
                </a:solidFill>
              </a:rPr>
              <a:t>make software </a:t>
            </a:r>
            <a:r>
              <a:rPr lang="en-US" sz="3800" smtClean="0">
                <a:solidFill>
                  <a:srgbClr val="660066"/>
                </a:solidFill>
              </a:rPr>
              <a:t>more open:</a:t>
            </a:r>
            <a:r>
              <a:rPr lang="en-US" sz="1400" smtClean="0">
                <a:solidFill>
                  <a:srgbClr val="660066"/>
                </a:solidFill>
              </a:rPr>
              <a:t/>
            </a:r>
            <a:br>
              <a:rPr lang="en-US" sz="1400" smtClean="0">
                <a:solidFill>
                  <a:srgbClr val="660066"/>
                </a:solidFill>
              </a:rPr>
            </a:br>
            <a:endParaRPr lang="en-US" sz="1400" dirty="0" smtClean="0">
              <a:solidFill>
                <a:srgbClr val="660066"/>
              </a:solidFill>
            </a:endParaRPr>
          </a:p>
          <a:p>
            <a:pPr lvl="1">
              <a:buClr>
                <a:srgbClr val="000090"/>
              </a:buClr>
              <a:buFont typeface="Wingdings" charset="2"/>
              <a:buChar char="§"/>
            </a:pPr>
            <a:r>
              <a:rPr lang="en-US" sz="3800" dirty="0" smtClean="0">
                <a:solidFill>
                  <a:srgbClr val="660066"/>
                </a:solidFill>
              </a:rPr>
              <a:t> nurture incentives for openness (citations/</a:t>
            </a:r>
            <a:r>
              <a:rPr lang="en-US" sz="3800" baseline="0" dirty="0" smtClean="0">
                <a:solidFill>
                  <a:srgbClr val="660066"/>
                </a:solidFill>
              </a:rPr>
              <a:t>recognition through awards and exposure/improving career prospects through tenure and RSE career track)</a:t>
            </a:r>
            <a:endParaRPr lang="en-US" sz="3800" dirty="0" smtClean="0">
              <a:solidFill>
                <a:srgbClr val="660066"/>
              </a:solidFill>
            </a:endParaRPr>
          </a:p>
          <a:p>
            <a:pPr lvl="1">
              <a:buClr>
                <a:srgbClr val="000090"/>
              </a:buClr>
              <a:buFont typeface="Wingdings" charset="2"/>
              <a:buChar char="§"/>
            </a:pPr>
            <a:r>
              <a:rPr lang="en-US" sz="3800" dirty="0" smtClean="0">
                <a:solidFill>
                  <a:srgbClr val="660066"/>
                </a:solidFill>
              </a:rPr>
              <a:t> remove barriers to openness (fear</a:t>
            </a:r>
            <a:r>
              <a:rPr lang="en-US" sz="3800" baseline="0" dirty="0" smtClean="0">
                <a:solidFill>
                  <a:srgbClr val="660066"/>
                </a:solidFill>
              </a:rPr>
              <a:t> of judgment/more work/one path)</a:t>
            </a:r>
            <a:endParaRPr lang="en-US" sz="3800" dirty="0" smtClean="0">
              <a:solidFill>
                <a:srgbClr val="660066"/>
              </a:solidFill>
            </a:endParaRPr>
          </a:p>
        </p:txBody>
      </p:sp>
      <p:sp>
        <p:nvSpPr>
          <p:cNvPr id="4" name="Slide Number Placeholder 3"/>
          <p:cNvSpPr>
            <a:spLocks noGrp="1"/>
          </p:cNvSpPr>
          <p:nvPr>
            <p:ph type="sldNum" sz="quarter" idx="10"/>
          </p:nvPr>
        </p:nvSpPr>
        <p:spPr/>
        <p:txBody>
          <a:bodyPr/>
          <a:lstStyle/>
          <a:p>
            <a:fld id="{00AEB405-EA8A-7C43-9DB8-29794ACC9B6B}"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sz="1600" dirty="0"/>
          </a:p>
        </p:txBody>
      </p:sp>
      <p:sp>
        <p:nvSpPr>
          <p:cNvPr id="4" name="Slide Number Placeholder 3"/>
          <p:cNvSpPr>
            <a:spLocks noGrp="1"/>
          </p:cNvSpPr>
          <p:nvPr>
            <p:ph type="sldNum" sz="quarter" idx="10"/>
          </p:nvPr>
        </p:nvSpPr>
        <p:spPr/>
        <p:txBody>
          <a:bodyPr/>
          <a:lstStyle/>
          <a:p>
            <a:fld id="{00AEB405-EA8A-7C43-9DB8-29794ACC9B6B}"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sz="1600" dirty="0"/>
          </a:p>
        </p:txBody>
      </p:sp>
      <p:sp>
        <p:nvSpPr>
          <p:cNvPr id="4" name="Slide Number Placeholder 3"/>
          <p:cNvSpPr>
            <a:spLocks noGrp="1"/>
          </p:cNvSpPr>
          <p:nvPr>
            <p:ph type="sldNum" sz="quarter" idx="10"/>
          </p:nvPr>
        </p:nvSpPr>
        <p:spPr/>
        <p:txBody>
          <a:bodyPr/>
          <a:lstStyle/>
          <a:p>
            <a:fld id="{00AEB405-EA8A-7C43-9DB8-29794ACC9B6B}"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69948" y="609600"/>
            <a:ext cx="5404104" cy="3282696"/>
          </a:xfrm>
          <a:prstGeom prst="roundRect">
            <a:avLst>
              <a:gd name="adj" fmla="val 10522"/>
            </a:avLst>
          </a:prstGeom>
          <a:ln w="57150">
            <a:solidFill>
              <a:schemeClr val="bg1"/>
            </a:solidFill>
          </a:ln>
        </p:spPr>
        <p:style>
          <a:lnRef idx="1">
            <a:schemeClr val="accent4"/>
          </a:lnRef>
          <a:fillRef idx="3">
            <a:schemeClr val="accent4"/>
          </a:fillRef>
          <a:effectRef idx="2">
            <a:schemeClr val="accent4"/>
          </a:effectRef>
          <a:fontRef idx="none"/>
        </p:style>
        <p:txBody>
          <a:bodyPr vert="horz" lIns="91440" tIns="182880" rIns="91440" bIns="182880" rtlCol="0">
            <a:normAutofit/>
            <a:scene3d>
              <a:camera prst="orthographicFront"/>
              <a:lightRig rig="chilly" dir="t"/>
            </a:scene3d>
            <a:sp3d extrusionH="6350">
              <a:extrusionClr>
                <a:schemeClr val="bg1"/>
              </a:extrusionClr>
            </a:sp3d>
          </a:bodyPr>
          <a:lstStyle>
            <a:lvl1pPr marL="342900" indent="-342900" algn="ctr" defTabSz="914400" rtl="0" eaLnBrk="1" latinLnBrk="0" hangingPunct="1">
              <a:lnSpc>
                <a:spcPts val="5200"/>
              </a:lnSpc>
              <a:spcBef>
                <a:spcPts val="2000"/>
              </a:spcBef>
              <a:buSzPct val="80000"/>
              <a:buFont typeface="Wingdings" pitchFamily="2" charset="2"/>
              <a:buNone/>
              <a:defRPr sz="5400" b="1" kern="1200" baseline="0">
                <a:gradFill>
                  <a:gsLst>
                    <a:gs pos="50000">
                      <a:schemeClr val="bg1">
                        <a:lumMod val="85000"/>
                      </a:schemeClr>
                    </a:gs>
                    <a:gs pos="100000">
                      <a:schemeClr val="bg1">
                        <a:lumMod val="65000"/>
                      </a:schemeClr>
                    </a:gs>
                  </a:gsLst>
                  <a:lin ang="5400000" scaled="0"/>
                </a:gradFill>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057400" y="4191000"/>
            <a:ext cx="5029200" cy="1447800"/>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gn="ctr" defTabSz="914400" rtl="0" eaLnBrk="1" latinLnBrk="0" hangingPunct="1">
              <a:spcBef>
                <a:spcPts val="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4AB02A5-4FE5-49D9-9E24-09F23B90C450}" type="datetimeFigureOut">
              <a:rPr lang="en-US" smtClean="0"/>
              <a:pPr/>
              <a:t>11/11/16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9112D6B-F67F-B94F-A074-F7D37839F453}" type="datetimeFigureOut">
              <a:rPr lang="en-US" smtClean="0"/>
              <a:pPr/>
              <a:t>11/11/16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D29DB-6E0A-004D-9058-526011B0BA62}" type="slidenum">
              <a:rPr lang="en-US" smtClean="0"/>
              <a:pPr/>
              <a:t>‹#›</a:t>
            </a:fld>
            <a:endParaRPr lang="en-US"/>
          </a:p>
        </p:txBody>
      </p:sp>
      <p:sp>
        <p:nvSpPr>
          <p:cNvPr id="8" name="Title 1"/>
          <p:cNvSpPr>
            <a:spLocks noGrp="1"/>
          </p:cNvSpPr>
          <p:nvPr>
            <p:ph type="title"/>
          </p:nvPr>
        </p:nvSpPr>
        <p:spPr>
          <a:xfrm>
            <a:off x="591670" y="793376"/>
            <a:ext cx="3807293" cy="968189"/>
          </a:xfrm>
          <a:scene3d>
            <a:camera prst="orthographicFront"/>
            <a:lightRig rig="chilly" dir="t"/>
          </a:scene3d>
          <a:sp3d extrusionH="12700">
            <a:extrusionClr>
              <a:schemeClr val="bg1"/>
            </a:extrusionClr>
          </a:sp3d>
        </p:spPr>
        <p:txBody>
          <a:bodyPr vert="horz" lIns="91440" tIns="45720" rIns="91440" bIns="45720" rtlCol="0" anchor="b">
            <a:noAutofit/>
            <a:sp3d extrusionH="12700">
              <a:extrusionClr>
                <a:schemeClr val="bg1"/>
              </a:extrusionClr>
            </a:sp3d>
          </a:bodyPr>
          <a:lstStyle>
            <a:lvl1pPr algn="l" defTabSz="914400" rtl="0" eaLnBrk="1" latinLnBrk="0" hangingPunct="1">
              <a:lnSpc>
                <a:spcPts val="4000"/>
              </a:lnSpc>
              <a:spcBef>
                <a:spcPct val="0"/>
              </a:spcBef>
              <a:buNone/>
              <a:defRPr sz="36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a:lstStyle>
          <a:p>
            <a:r>
              <a:rPr lang="en-US" smtClean="0"/>
              <a:t>Click to edit Master title style</a:t>
            </a:r>
            <a:endParaRPr/>
          </a:p>
        </p:txBody>
      </p:sp>
      <p:sp>
        <p:nvSpPr>
          <p:cNvPr id="9" name="Text Placeholder 3"/>
          <p:cNvSpPr>
            <a:spLocks noGrp="1"/>
          </p:cNvSpPr>
          <p:nvPr>
            <p:ph type="body" sz="half" idx="2"/>
          </p:nvPr>
        </p:nvSpPr>
        <p:spPr>
          <a:xfrm>
            <a:off x="591670" y="1748118"/>
            <a:ext cx="3807293" cy="3585882"/>
          </a:xfrm>
          <a:effectLst/>
        </p:spPr>
        <p:txBody>
          <a:bodyPr vert="horz" lIns="91440" tIns="45720" rIns="91440" bIns="45720" rtlCol="0">
            <a:normAutofit/>
            <a:scene3d>
              <a:camera prst="orthographicFront"/>
              <a:lightRig rig="chilly" dir="t"/>
            </a:scene3d>
            <a:sp3d extrusionH="6350">
              <a:extrusionClr>
                <a:schemeClr val="bg1"/>
              </a:extrusionClr>
            </a:sp3d>
          </a:bodyPr>
          <a:lstStyle>
            <a:lvl1pPr marL="0" indent="0">
              <a:lnSpc>
                <a:spcPct val="110000"/>
              </a:lnSpc>
              <a:buNone/>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SzPct val="80000"/>
              <a:buFont typeface="Wingdings" pitchFamily="2" charset="2"/>
              <a:buNone/>
            </a:pPr>
            <a:r>
              <a:rPr lang="en-US" smtClean="0"/>
              <a:t>Click to edit Master text styles</a:t>
            </a:r>
          </a:p>
        </p:txBody>
      </p:sp>
      <p:sp>
        <p:nvSpPr>
          <p:cNvPr id="11" name="Picture Placeholder 10"/>
          <p:cNvSpPr>
            <a:spLocks noGrp="1"/>
          </p:cNvSpPr>
          <p:nvPr>
            <p:ph type="pic" sz="quarter" idx="13"/>
          </p:nvPr>
        </p:nvSpPr>
        <p:spPr>
          <a:xfrm>
            <a:off x="4800600" y="671514"/>
            <a:ext cx="3810000" cy="4599734"/>
          </a:xfrm>
          <a:prstGeom prst="roundRect">
            <a:avLst>
              <a:gd name="adj" fmla="val 4391"/>
            </a:avLst>
          </a:prstGeom>
          <a:noFill/>
          <a:ln w="57150">
            <a:solidFill>
              <a:schemeClr val="bg1"/>
            </a:solidFill>
          </a:ln>
        </p:spPr>
        <p:style>
          <a:lnRef idx="1">
            <a:schemeClr val="accent1"/>
          </a:lnRef>
          <a:fillRef idx="3">
            <a:schemeClr val="accent1"/>
          </a:fillRef>
          <a:effectRef idx="2">
            <a:schemeClr val="accent1"/>
          </a:effectRef>
          <a:fontRef idx="none"/>
        </p:style>
        <p:txBody>
          <a:bodyPr vert="horz" lIns="91440" tIns="45720" rIns="91440" bIns="45720" rtlCol="0">
            <a:noAutofit/>
            <a:scene3d>
              <a:camera prst="orthographicFront"/>
              <a:lightRig rig="chilly" dir="t"/>
            </a:scene3d>
            <a:sp3d extrusionH="6350">
              <a:bevelT w="19050" h="12700" prst="softRound"/>
              <a:extrusionClr>
                <a:schemeClr val="bg1"/>
              </a:extrusionClr>
            </a:sp3d>
          </a:bodyPr>
          <a:lstStyle>
            <a:lvl1pPr marL="342900" indent="-342900" algn="l" defTabSz="914400" rtl="0" eaLnBrk="1" latinLnBrk="0" hangingPunct="1">
              <a:spcBef>
                <a:spcPts val="2000"/>
              </a:spcBef>
              <a:buSzPct val="80000"/>
              <a:buFont typeface="Wingdings" pitchFamily="2" charset="2"/>
              <a:buNone/>
              <a:defRPr sz="2400" kern="1200">
                <a:gradFill>
                  <a:gsLst>
                    <a:gs pos="50000">
                      <a:schemeClr val="tx1">
                        <a:lumMod val="65000"/>
                        <a:lumOff val="35000"/>
                      </a:schemeClr>
                    </a:gs>
                    <a:gs pos="100000">
                      <a:schemeClr val="tx1">
                        <a:lumMod val="85000"/>
                        <a:lumOff val="15000"/>
                      </a:schemeClr>
                    </a:gs>
                  </a:gsLst>
                  <a:lin ang="5400000" scaled="0"/>
                </a:gradFill>
                <a:effectLst>
                  <a:innerShdw blurRad="63500" dist="25400" dir="10800000">
                    <a:schemeClr val="bg1">
                      <a:alpha val="50000"/>
                    </a:schemeClr>
                  </a:innerShdw>
                </a:effectLst>
                <a:latin typeface="+mn-lt"/>
                <a:ea typeface="+mn-ea"/>
                <a:cs typeface="+mn-cs"/>
              </a:defRPr>
            </a:lvl1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28800" y="430306"/>
            <a:ext cx="5484813" cy="1143000"/>
          </a:xfrm>
        </p:spPr>
        <p:txBody>
          <a:bodyPr/>
          <a:lstStyle>
            <a:lvl1pPr>
              <a:defRPr>
                <a:effectLst/>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673100" y="1747839"/>
            <a:ext cx="7823200" cy="4316411"/>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9112D6B-F67F-B94F-A074-F7D37839F453}" type="datetimeFigureOut">
              <a:rPr lang="en-US" smtClean="0"/>
              <a:pPr/>
              <a:t>11/11/16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D29DB-6E0A-004D-9058-526011B0BA6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72082" y="389966"/>
            <a:ext cx="1524000" cy="5736198"/>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914399" y="644525"/>
            <a:ext cx="6399213" cy="5419726"/>
          </a:xfrm>
        </p:spPr>
        <p:txBody>
          <a:bodyPr vert="eaVert"/>
          <a:lstStyle>
            <a:lvl1pPr>
              <a:defRPr>
                <a:gradFill>
                  <a:gsLst>
                    <a:gs pos="50000">
                      <a:schemeClr val="tx1">
                        <a:lumMod val="65000"/>
                        <a:lumOff val="35000"/>
                      </a:schemeClr>
                    </a:gs>
                    <a:gs pos="100000">
                      <a:schemeClr val="tx1">
                        <a:lumMod val="85000"/>
                        <a:lumOff val="15000"/>
                      </a:schemeClr>
                    </a:gs>
                  </a:gsLst>
                  <a:lin ang="21594000" scaled="0"/>
                </a:gradFill>
                <a:effectLst/>
              </a:defRPr>
            </a:lvl1pPr>
            <a:lvl2pPr>
              <a:defRPr>
                <a:gradFill>
                  <a:gsLst>
                    <a:gs pos="50000">
                      <a:schemeClr val="tx1">
                        <a:lumMod val="65000"/>
                        <a:lumOff val="35000"/>
                      </a:schemeClr>
                    </a:gs>
                    <a:gs pos="100000">
                      <a:schemeClr val="tx1">
                        <a:lumMod val="85000"/>
                        <a:lumOff val="15000"/>
                      </a:schemeClr>
                    </a:gs>
                  </a:gsLst>
                  <a:lin ang="21594000" scaled="0"/>
                </a:gradFill>
                <a:effectLst/>
              </a:defRPr>
            </a:lvl2pPr>
            <a:lvl3pPr>
              <a:defRPr>
                <a:gradFill>
                  <a:gsLst>
                    <a:gs pos="50000">
                      <a:schemeClr val="tx1">
                        <a:lumMod val="65000"/>
                        <a:lumOff val="35000"/>
                      </a:schemeClr>
                    </a:gs>
                    <a:gs pos="100000">
                      <a:schemeClr val="tx1">
                        <a:lumMod val="85000"/>
                        <a:lumOff val="15000"/>
                      </a:schemeClr>
                    </a:gs>
                  </a:gsLst>
                  <a:lin ang="21594000" scaled="0"/>
                </a:gradFill>
                <a:effectLst/>
              </a:defRPr>
            </a:lvl3pPr>
            <a:lvl4pPr>
              <a:defRPr>
                <a:gradFill>
                  <a:gsLst>
                    <a:gs pos="50000">
                      <a:schemeClr val="tx1">
                        <a:lumMod val="65000"/>
                        <a:lumOff val="35000"/>
                      </a:schemeClr>
                    </a:gs>
                    <a:gs pos="100000">
                      <a:schemeClr val="tx1">
                        <a:lumMod val="85000"/>
                        <a:lumOff val="15000"/>
                      </a:schemeClr>
                    </a:gs>
                  </a:gsLst>
                  <a:lin ang="21594000" scaled="0"/>
                </a:gradFill>
                <a:effectLst/>
              </a:defRPr>
            </a:lvl4pPr>
            <a:lvl5pPr>
              <a:defRPr>
                <a:gradFill>
                  <a:gsLst>
                    <a:gs pos="50000">
                      <a:schemeClr val="tx1">
                        <a:lumMod val="65000"/>
                        <a:lumOff val="35000"/>
                      </a:schemeClr>
                    </a:gs>
                    <a:gs pos="100000">
                      <a:schemeClr val="tx1">
                        <a:lumMod val="85000"/>
                        <a:lumOff val="15000"/>
                      </a:schemeClr>
                    </a:gs>
                  </a:gsLst>
                  <a:lin ang="21594000" scaled="0"/>
                </a:gradFill>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9112D6B-F67F-B94F-A074-F7D37839F453}" type="datetimeFigureOut">
              <a:rPr lang="en-US" smtClean="0"/>
              <a:pPr/>
              <a:t>11/11/16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D29DB-6E0A-004D-9058-526011B0BA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9112D6B-F67F-B94F-A074-F7D37839F453}" type="datetimeFigureOut">
              <a:rPr lang="en-US" smtClean="0"/>
              <a:pPr/>
              <a:t>11/11/16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D29DB-6E0A-004D-9058-526011B0BA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1881187" y="631824"/>
            <a:ext cx="5407025" cy="3281363"/>
          </a:xfrm>
          <a:prstGeom prst="roundRect">
            <a:avLst>
              <a:gd name="adj" fmla="val 8881"/>
            </a:avLst>
          </a:prstGeom>
          <a:noFill/>
          <a:ln w="57150">
            <a:solidFill>
              <a:schemeClr val="bg1"/>
            </a:solidFill>
          </a:ln>
        </p:spPr>
        <p:style>
          <a:lnRef idx="1">
            <a:schemeClr val="accent1"/>
          </a:lnRef>
          <a:fillRef idx="3">
            <a:schemeClr val="accent1"/>
          </a:fillRef>
          <a:effectRef idx="2">
            <a:schemeClr val="accent1"/>
          </a:effectRef>
          <a:fontRef idx="none"/>
        </p:style>
        <p:txBody>
          <a:bodyPr/>
          <a:lstStyle>
            <a:lvl1pPr>
              <a:buNone/>
              <a:defRPr/>
            </a:lvl1pPr>
          </a:lstStyle>
          <a:p>
            <a:r>
              <a:rPr lang="en-US" smtClean="0"/>
              <a:t>Click icon to add picture</a:t>
            </a:r>
            <a:endParaRPr/>
          </a:p>
        </p:txBody>
      </p:sp>
      <p:sp>
        <p:nvSpPr>
          <p:cNvPr id="2" name="Title 1"/>
          <p:cNvSpPr>
            <a:spLocks noGrp="1"/>
          </p:cNvSpPr>
          <p:nvPr>
            <p:ph type="ctrTitle"/>
          </p:nvPr>
        </p:nvSpPr>
        <p:spPr>
          <a:xfrm>
            <a:off x="658368" y="4495800"/>
            <a:ext cx="7827264" cy="1219200"/>
          </a:xfrm>
        </p:spPr>
        <p:txBody>
          <a:bodyPr anchor="b" anchorCtr="0">
            <a:noAutofit/>
          </a:bodyPr>
          <a:lstStyle>
            <a:lvl1pPr>
              <a:lnSpc>
                <a:spcPts val="5200"/>
              </a:lnSpc>
              <a:defRPr sz="4800" b="1">
                <a:gradFill>
                  <a:gsLst>
                    <a:gs pos="50000">
                      <a:schemeClr val="tx1">
                        <a:lumMod val="65000"/>
                        <a:lumOff val="35000"/>
                      </a:schemeClr>
                    </a:gs>
                    <a:gs pos="100000">
                      <a:schemeClr val="tx1">
                        <a:lumMod val="85000"/>
                        <a:lumOff val="15000"/>
                      </a:schemeClr>
                    </a:gs>
                  </a:gsLst>
                  <a:lin ang="5400000" scaled="0"/>
                </a:gradFill>
                <a:effectLst/>
              </a:defRPr>
            </a:lvl1pPr>
          </a:lstStyle>
          <a:p>
            <a:r>
              <a:rPr lang="en-US" smtClean="0"/>
              <a:t>Click to edit Master title style</a:t>
            </a:r>
            <a:endParaRPr/>
          </a:p>
        </p:txBody>
      </p:sp>
      <p:sp>
        <p:nvSpPr>
          <p:cNvPr id="3" name="Subtitle 2"/>
          <p:cNvSpPr>
            <a:spLocks noGrp="1"/>
          </p:cNvSpPr>
          <p:nvPr>
            <p:ph type="subTitle" idx="1"/>
          </p:nvPr>
        </p:nvSpPr>
        <p:spPr>
          <a:xfrm>
            <a:off x="658368" y="5715000"/>
            <a:ext cx="7827264" cy="501000"/>
          </a:xfrm>
        </p:spPr>
        <p:txBody>
          <a:bodyPr>
            <a:normAutofit/>
          </a:bodyPr>
          <a:lstStyle>
            <a:lvl1pPr marL="0" indent="0" algn="ctr">
              <a:spcBef>
                <a:spcPts val="0"/>
              </a:spcBef>
              <a:buNone/>
              <a:defRPr sz="2000" b="1">
                <a:gradFill>
                  <a:gsLst>
                    <a:gs pos="50000">
                      <a:schemeClr val="tx1">
                        <a:lumMod val="65000"/>
                        <a:lumOff val="35000"/>
                      </a:schemeClr>
                    </a:gs>
                    <a:gs pos="100000">
                      <a:schemeClr val="tx1">
                        <a:lumMod val="85000"/>
                        <a:lumOff val="15000"/>
                      </a:schemeClr>
                    </a:gs>
                  </a:gsLst>
                  <a:lin ang="5400000" scaled="0"/>
                </a:gra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21132"/>
            <a:ext cx="2133600" cy="300318"/>
          </a:xfrm>
        </p:spPr>
        <p:txBody>
          <a:bodyPr/>
          <a:lstStyle>
            <a:lvl1pPr>
              <a:defRPr sz="1100" b="1">
                <a:solidFill>
                  <a:schemeClr val="tx1">
                    <a:lumMod val="50000"/>
                    <a:lumOff val="50000"/>
                  </a:schemeClr>
                </a:solidFill>
              </a:defRPr>
            </a:lvl1pPr>
          </a:lstStyle>
          <a:p>
            <a:fld id="{29112D6B-F67F-B94F-A074-F7D37839F453}" type="datetimeFigureOut">
              <a:rPr lang="en-US" smtClean="0"/>
              <a:pPr/>
              <a:t>11/11/16</a:t>
            </a:fld>
            <a:endParaRPr lang="en-US"/>
          </a:p>
        </p:txBody>
      </p:sp>
      <p:sp>
        <p:nvSpPr>
          <p:cNvPr id="5" name="Footer Placeholder 4"/>
          <p:cNvSpPr>
            <a:spLocks noGrp="1"/>
          </p:cNvSpPr>
          <p:nvPr>
            <p:ph type="ftr" sz="quarter" idx="11"/>
          </p:nvPr>
        </p:nvSpPr>
        <p:spPr>
          <a:xfrm>
            <a:off x="3124200" y="6212541"/>
            <a:ext cx="2895600" cy="300318"/>
          </a:xfrm>
        </p:spPr>
        <p:txBody>
          <a:bodyPr/>
          <a:lstStyle>
            <a:lvl1pP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12"/>
          </p:nvPr>
        </p:nvSpPr>
        <p:spPr>
          <a:xfrm>
            <a:off x="6553200" y="6212541"/>
            <a:ext cx="2133600" cy="300318"/>
          </a:xfrm>
        </p:spPr>
        <p:txBody>
          <a:bodyPr/>
          <a:lstStyle>
            <a:lvl1pPr>
              <a:defRPr sz="1400" b="1">
                <a:solidFill>
                  <a:schemeClr val="tx1">
                    <a:lumMod val="50000"/>
                    <a:lumOff val="50000"/>
                  </a:schemeClr>
                </a:solidFill>
              </a:defRPr>
            </a:lvl1pPr>
          </a:lstStyle>
          <a:p>
            <a:fld id="{A2ED29DB-6E0A-004D-9058-526011B0BA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3100" y="2424953"/>
            <a:ext cx="7823200" cy="1474788"/>
          </a:xfrm>
        </p:spPr>
        <p:txBody>
          <a:bodyPr anchor="b" anchorCtr="0"/>
          <a:lstStyle>
            <a:lvl1pPr algn="ctr">
              <a:defRPr sz="4800" b="1" cap="none" baseline="0">
                <a:effectLst/>
              </a:defRPr>
            </a:lvl1pPr>
          </a:lstStyle>
          <a:p>
            <a:r>
              <a:rPr lang="en-US" smtClean="0"/>
              <a:t>Click to edit Master title style</a:t>
            </a:r>
            <a:endParaRPr/>
          </a:p>
        </p:txBody>
      </p:sp>
      <p:sp>
        <p:nvSpPr>
          <p:cNvPr id="3" name="Text Placeholder 2"/>
          <p:cNvSpPr>
            <a:spLocks noGrp="1"/>
          </p:cNvSpPr>
          <p:nvPr>
            <p:ph type="body" idx="1"/>
          </p:nvPr>
        </p:nvSpPr>
        <p:spPr>
          <a:xfrm>
            <a:off x="673100" y="3913188"/>
            <a:ext cx="7823200" cy="554694"/>
          </a:xfrm>
        </p:spPr>
        <p:txBody>
          <a:bodyPr vert="horz" lIns="91440" tIns="45720" rIns="91440" bIns="45720" rtlCol="0">
            <a:normAutofit/>
          </a:bodyPr>
          <a:lstStyle>
            <a:lvl1pPr marL="0" indent="0" algn="ctr" defTabSz="914400" rtl="0" eaLnBrk="1" latinLnBrk="0" hangingPunct="1">
              <a:spcBef>
                <a:spcPts val="0"/>
              </a:spcBef>
              <a:buSzPct val="80000"/>
              <a:buFont typeface="Wingdings" pitchFamily="2" charset="2"/>
              <a:buNone/>
              <a:defRPr sz="2000" b="1"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11/11/16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47838"/>
            <a:ext cx="3563470"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1747838"/>
            <a:ext cx="3565526" cy="4316786"/>
          </a:xfrm>
        </p:spPr>
        <p:txBody>
          <a:bodyPr>
            <a:normAutofit/>
          </a:bodyPr>
          <a:lstStyle>
            <a:lvl1pPr>
              <a:spcBef>
                <a:spcPts val="1600"/>
              </a:spcBef>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9112D6B-F67F-B94F-A074-F7D37839F453}" type="datetimeFigureOut">
              <a:rPr lang="en-US" smtClean="0"/>
              <a:pPr/>
              <a:t>11/11/16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D29DB-6E0A-004D-9058-526011B0BA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398" y="1515035"/>
            <a:ext cx="3566160" cy="639762"/>
          </a:xfrm>
        </p:spPr>
        <p:txBody>
          <a:bodyPr anchor="b"/>
          <a:lstStyle>
            <a:lvl1pPr marL="0" indent="0" algn="ctr">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398"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58471" y="1515035"/>
            <a:ext cx="3566160" cy="639762"/>
          </a:xfrm>
        </p:spPr>
        <p:txBody>
          <a:bodyPr anchor="b"/>
          <a:lstStyle>
            <a:lvl1pPr marL="0" indent="0" algn="ctr">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8471" y="2271713"/>
            <a:ext cx="3566160" cy="3792911"/>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29112D6B-F67F-B94F-A074-F7D37839F453}" type="datetimeFigureOut">
              <a:rPr lang="en-US" smtClean="0"/>
              <a:pPr/>
              <a:t>11/11/16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ED29DB-6E0A-004D-9058-526011B0BA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9112D6B-F67F-B94F-A074-F7D37839F453}" type="datetimeFigureOut">
              <a:rPr lang="en-US" smtClean="0"/>
              <a:pPr/>
              <a:t>11/11/16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ED29DB-6E0A-004D-9058-526011B0BA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112D6B-F67F-B94F-A074-F7D37839F453}" type="datetimeFigureOut">
              <a:rPr lang="en-US" smtClean="0"/>
              <a:pPr/>
              <a:t>11/11/16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D29DB-6E0A-004D-9058-526011B0BA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1670" y="793376"/>
            <a:ext cx="3794760" cy="968189"/>
          </a:xfrm>
        </p:spPr>
        <p:txBody>
          <a:bodyPr anchor="b"/>
          <a:lstStyle>
            <a:lvl1pPr algn="l">
              <a:lnSpc>
                <a:spcPts val="4000"/>
              </a:lnSpc>
              <a:defRPr sz="3600" b="1"/>
            </a:lvl1pPr>
          </a:lstStyle>
          <a:p>
            <a:r>
              <a:rPr lang="en-US" smtClean="0"/>
              <a:t>Click to edit Master title style</a:t>
            </a:r>
            <a:endParaRPr/>
          </a:p>
        </p:txBody>
      </p:sp>
      <p:sp>
        <p:nvSpPr>
          <p:cNvPr id="3" name="Content Placeholder 2"/>
          <p:cNvSpPr>
            <a:spLocks noGrp="1"/>
          </p:cNvSpPr>
          <p:nvPr>
            <p:ph idx="1"/>
          </p:nvPr>
        </p:nvSpPr>
        <p:spPr>
          <a:xfrm>
            <a:off x="4800600" y="658906"/>
            <a:ext cx="3794760" cy="5405719"/>
          </a:xfrm>
        </p:spPr>
        <p:txBody>
          <a:bodyPr>
            <a:normAutofit/>
          </a:bodyPr>
          <a:lstStyle>
            <a:lvl1pPr>
              <a:spcBef>
                <a:spcPts val="2000"/>
              </a:spcBef>
              <a:defRPr sz="2200">
                <a:effectLst/>
              </a:defRPr>
            </a:lvl1pPr>
            <a:lvl2pPr>
              <a:spcBef>
                <a:spcPts val="2000"/>
              </a:spcBef>
              <a:defRPr sz="2000">
                <a:effectLst/>
              </a:defRPr>
            </a:lvl2pPr>
            <a:lvl3pPr>
              <a:spcBef>
                <a:spcPts val="2000"/>
              </a:spcBef>
              <a:defRPr sz="1800">
                <a:effectLst/>
              </a:defRPr>
            </a:lvl3pPr>
            <a:lvl4pPr>
              <a:spcBef>
                <a:spcPts val="2000"/>
              </a:spcBef>
              <a:defRPr sz="1800">
                <a:effectLst/>
              </a:defRPr>
            </a:lvl4pPr>
            <a:lvl5pPr>
              <a:spcBef>
                <a:spcPts val="2000"/>
              </a:spcBef>
              <a:defRPr sz="1800">
                <a:effectLs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91670" y="1748118"/>
            <a:ext cx="3794760" cy="3814482"/>
          </a:xfrm>
        </p:spPr>
        <p:txBody>
          <a:bodyPr>
            <a:normAutofit/>
          </a:bodyPr>
          <a:lstStyle>
            <a:lvl1pPr marL="0" indent="0">
              <a:lnSpc>
                <a:spcPct val="110000"/>
              </a:lnSpc>
              <a:buNone/>
              <a:defRPr sz="2000">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112D6B-F67F-B94F-A074-F7D37839F453}" type="datetimeFigureOut">
              <a:rPr lang="en-US" smtClean="0"/>
              <a:pPr/>
              <a:t>11/11/16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228601"/>
            <a:ext cx="7313613" cy="1264024"/>
          </a:xfrm>
          <a:prstGeom prst="rect">
            <a:avLst/>
          </a:prstGeom>
          <a:scene3d>
            <a:camera prst="orthographicFront"/>
            <a:lightRig rig="chilly" dir="t"/>
          </a:scene3d>
          <a:sp3d extrusionH="12700">
            <a:extrusionClr>
              <a:schemeClr val="bg1"/>
            </a:extrusionClr>
          </a:sp3d>
        </p:spPr>
        <p:txBody>
          <a:bodyPr vert="horz" lIns="91440" tIns="45720" rIns="91440" bIns="45720" rtlCol="0" anchor="ctr">
            <a:noAutofit/>
            <a:sp3d extrusionH="12700">
              <a:extrusionClr>
                <a:schemeClr val="bg1"/>
              </a:extrusionClr>
            </a:sp3d>
          </a:bodyPr>
          <a:lstStyle/>
          <a:p>
            <a:r>
              <a:rPr lang="en-US" smtClean="0"/>
              <a:t>Click to edit Master title style</a:t>
            </a:r>
            <a:endParaRPr/>
          </a:p>
        </p:txBody>
      </p:sp>
      <p:sp>
        <p:nvSpPr>
          <p:cNvPr id="3" name="Text Placeholder 2"/>
          <p:cNvSpPr>
            <a:spLocks noGrp="1"/>
          </p:cNvSpPr>
          <p:nvPr>
            <p:ph type="body" idx="1"/>
          </p:nvPr>
        </p:nvSpPr>
        <p:spPr>
          <a:xfrm>
            <a:off x="914400" y="1747838"/>
            <a:ext cx="7313613" cy="4303338"/>
          </a:xfrm>
          <a:prstGeom prst="rect">
            <a:avLst/>
          </a:prstGeom>
          <a:effectLst/>
        </p:spPr>
        <p:txBody>
          <a:bodyPr vert="horz" lIns="91440" tIns="45720" rIns="91440" bIns="45720" rtlCol="0">
            <a:normAutofit/>
            <a:scene3d>
              <a:camera prst="orthographicFront"/>
              <a:lightRig rig="chilly" dir="t"/>
            </a:scene3d>
            <a:sp3d extrusionH="6350">
              <a:extrusionClr>
                <a:schemeClr val="bg1"/>
              </a:extrusionClr>
            </a:sp3d>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225988"/>
            <a:ext cx="2133600" cy="277906"/>
          </a:xfrm>
          <a:prstGeom prst="rect">
            <a:avLst/>
          </a:prstGeom>
        </p:spPr>
        <p:txBody>
          <a:bodyPr vert="horz" lIns="91440" tIns="45720" rIns="91440" bIns="45720" rtlCol="0" anchor="ctr"/>
          <a:lstStyle>
            <a:lvl1pPr marL="0" algn="l" defTabSz="914400" rtl="0" eaLnBrk="1" latinLnBrk="0" hangingPunct="1">
              <a:defRPr sz="1100" b="1" kern="1200">
                <a:solidFill>
                  <a:schemeClr val="tx1">
                    <a:lumMod val="50000"/>
                    <a:lumOff val="50000"/>
                  </a:schemeClr>
                </a:solidFill>
                <a:latin typeface="+mn-lt"/>
                <a:ea typeface="+mn-ea"/>
                <a:cs typeface="+mn-cs"/>
              </a:defRPr>
            </a:lvl1pPr>
          </a:lstStyle>
          <a:p>
            <a:fld id="{29112D6B-F67F-B94F-A074-F7D37839F453}" type="datetimeFigureOut">
              <a:rPr lang="en-US" smtClean="0"/>
              <a:pPr/>
              <a:t>11/11/16</a:t>
            </a:fld>
            <a:endParaRPr lang="en-US"/>
          </a:p>
        </p:txBody>
      </p:sp>
      <p:sp>
        <p:nvSpPr>
          <p:cNvPr id="5" name="Footer Placeholder 4"/>
          <p:cNvSpPr>
            <a:spLocks noGrp="1"/>
          </p:cNvSpPr>
          <p:nvPr>
            <p:ph type="ftr" sz="quarter" idx="3"/>
          </p:nvPr>
        </p:nvSpPr>
        <p:spPr>
          <a:xfrm>
            <a:off x="3124200" y="6225988"/>
            <a:ext cx="2895600" cy="277906"/>
          </a:xfrm>
          <a:prstGeom prst="rect">
            <a:avLst/>
          </a:prstGeom>
        </p:spPr>
        <p:txBody>
          <a:bodyPr vert="horz" lIns="91440" tIns="45720" rIns="91440" bIns="45720" rtlCol="0" anchor="ctr"/>
          <a:lstStyle>
            <a:lvl1pPr marL="0" algn="ctr" defTabSz="914400" rtl="0" eaLnBrk="1" latinLnBrk="0" hangingPunct="1">
              <a:defRPr sz="1100" b="1" kern="1200">
                <a:solidFill>
                  <a:schemeClr val="tx1">
                    <a:lumMod val="50000"/>
                    <a:lumOff val="50000"/>
                  </a:schemeClr>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6553200" y="6225988"/>
            <a:ext cx="2133600" cy="277906"/>
          </a:xfrm>
          <a:prstGeom prst="rect">
            <a:avLst/>
          </a:prstGeom>
        </p:spPr>
        <p:txBody>
          <a:bodyPr vert="horz" lIns="91440" tIns="45720" rIns="91440" bIns="45720" rtlCol="0" anchor="ctr"/>
          <a:lstStyle>
            <a:lvl1pPr marL="0" algn="r" defTabSz="914400" rtl="0" eaLnBrk="1" latinLnBrk="0" hangingPunct="1">
              <a:defRPr sz="1400" b="1" kern="1200">
                <a:solidFill>
                  <a:schemeClr val="tx1">
                    <a:lumMod val="50000"/>
                    <a:lumOff val="50000"/>
                  </a:schemeClr>
                </a:solidFill>
                <a:latin typeface="+mn-lt"/>
                <a:ea typeface="+mn-ea"/>
                <a:cs typeface="+mn-cs"/>
              </a:defRPr>
            </a:lvl1pPr>
          </a:lstStyle>
          <a:p>
            <a:fld id="{A2ED29DB-6E0A-004D-9058-526011B0BA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435" r:id="rId1"/>
    <p:sldLayoutId id="2147484436" r:id="rId2"/>
    <p:sldLayoutId id="2147484437" r:id="rId3"/>
    <p:sldLayoutId id="2147484438" r:id="rId4"/>
    <p:sldLayoutId id="2147484439" r:id="rId5"/>
    <p:sldLayoutId id="2147484440" r:id="rId6"/>
    <p:sldLayoutId id="2147484441" r:id="rId7"/>
    <p:sldLayoutId id="2147484442" r:id="rId8"/>
    <p:sldLayoutId id="2147484443" r:id="rId9"/>
    <p:sldLayoutId id="2147484444" r:id="rId10"/>
    <p:sldLayoutId id="2147484445" r:id="rId11"/>
    <p:sldLayoutId id="2147484446" r:id="rId12"/>
  </p:sldLayoutIdLst>
  <p:txStyles>
    <p:titleStyle>
      <a:lvl1pPr algn="ctr" defTabSz="914400" rtl="0" eaLnBrk="1" latinLnBrk="0" hangingPunct="1">
        <a:lnSpc>
          <a:spcPts val="5600"/>
        </a:lnSpc>
        <a:spcBef>
          <a:spcPct val="0"/>
        </a:spcBef>
        <a:buNone/>
        <a:defRPr sz="5400" b="1" kern="1200" baseline="0">
          <a:gradFill>
            <a:gsLst>
              <a:gs pos="50000">
                <a:schemeClr val="tx1">
                  <a:lumMod val="65000"/>
                  <a:lumOff val="35000"/>
                </a:schemeClr>
              </a:gs>
              <a:gs pos="100000">
                <a:schemeClr val="tx1">
                  <a:lumMod val="85000"/>
                  <a:lumOff val="15000"/>
                </a:schemeClr>
              </a:gs>
            </a:gsLst>
            <a:lin ang="5400000" scaled="0"/>
          </a:gradFill>
          <a:effectLst/>
          <a:latin typeface="+mj-lt"/>
          <a:ea typeface="+mj-ea"/>
          <a:cs typeface="+mj-cs"/>
        </a:defRPr>
      </a:lvl1pPr>
    </p:titleStyle>
    <p:bodyStyle>
      <a:lvl1pPr marL="342900" indent="-342900" algn="l" defTabSz="914400" rtl="0" eaLnBrk="1" latinLnBrk="0" hangingPunct="1">
        <a:spcBef>
          <a:spcPts val="2000"/>
        </a:spcBef>
        <a:buSzPct val="80000"/>
        <a:buFont typeface="Wingdings" pitchFamily="2" charset="2"/>
        <a:buChar char="l"/>
        <a:defRPr sz="24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1pPr>
      <a:lvl2pPr marL="685800" indent="-336550" algn="l" defTabSz="914400" rtl="0" eaLnBrk="1" latinLnBrk="0" hangingPunct="1">
        <a:spcBef>
          <a:spcPct val="20000"/>
        </a:spcBef>
        <a:buSzPct val="80000"/>
        <a:buFont typeface="Wingdings" pitchFamily="2" charset="2"/>
        <a:buChar char="l"/>
        <a:defRPr sz="22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2pPr>
      <a:lvl3pPr marL="1035050" indent="-349250" algn="l" defTabSz="914400" rtl="0" eaLnBrk="1" latinLnBrk="0" hangingPunct="1">
        <a:spcBef>
          <a:spcPct val="20000"/>
        </a:spcBef>
        <a:buSzPct val="80000"/>
        <a:buFont typeface="Wingdings" pitchFamily="2" charset="2"/>
        <a:buChar char="l"/>
        <a:defRPr sz="20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3pPr>
      <a:lvl4pPr marL="1371600" indent="-3365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4pPr>
      <a:lvl5pPr marL="1720850" indent="-349250" algn="l" defTabSz="914400" rtl="0" eaLnBrk="1" latinLnBrk="0" hangingPunct="1">
        <a:spcBef>
          <a:spcPct val="20000"/>
        </a:spcBef>
        <a:buSzPct val="80000"/>
        <a:buFont typeface="Wingdings" pitchFamily="2" charset="2"/>
        <a:buChar char="l"/>
        <a:defRPr sz="1800" kern="1200">
          <a:gradFill>
            <a:gsLst>
              <a:gs pos="50000">
                <a:schemeClr val="tx1">
                  <a:lumMod val="65000"/>
                  <a:lumOff val="35000"/>
                </a:schemeClr>
              </a:gs>
              <a:gs pos="100000">
                <a:schemeClr val="tx1">
                  <a:lumMod val="85000"/>
                  <a:lumOff val="15000"/>
                </a:schemeClr>
              </a:gs>
            </a:gsLst>
            <a:lin ang="5400000" scaled="0"/>
          </a:gradFill>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457200" y="609600"/>
            <a:ext cx="8305800" cy="1261884"/>
          </a:xfrm>
          <a:prstGeom prst="rect">
            <a:avLst/>
          </a:prstGeom>
          <a:noFill/>
        </p:spPr>
        <p:txBody>
          <a:bodyPr wrap="square" rtlCol="0">
            <a:spAutoFit/>
          </a:bodyPr>
          <a:lstStyle/>
          <a:p>
            <a:r>
              <a:rPr lang="en-US" sz="3800" b="1" dirty="0" smtClean="0">
                <a:solidFill>
                  <a:srgbClr val="000090"/>
                </a:solidFill>
              </a:rPr>
              <a:t>Astrophysics </a:t>
            </a:r>
            <a:r>
              <a:rPr lang="en-US" sz="3800" b="1" dirty="0" smtClean="0">
                <a:solidFill>
                  <a:srgbClr val="000090"/>
                </a:solidFill>
              </a:rPr>
              <a:t>Source Code </a:t>
            </a:r>
            <a:r>
              <a:rPr lang="en-US" sz="3800" b="1" dirty="0" smtClean="0">
                <a:solidFill>
                  <a:srgbClr val="000090"/>
                </a:solidFill>
              </a:rPr>
              <a:t>Library</a:t>
            </a:r>
            <a:br>
              <a:rPr lang="en-US" sz="3800" b="1" dirty="0" smtClean="0">
                <a:solidFill>
                  <a:srgbClr val="000090"/>
                </a:solidFill>
              </a:rPr>
            </a:br>
            <a:r>
              <a:rPr lang="en-US" sz="3800" b="1" dirty="0" smtClean="0">
                <a:solidFill>
                  <a:srgbClr val="000090"/>
                </a:solidFill>
              </a:rPr>
              <a:t>(ASCL, </a:t>
            </a:r>
            <a:r>
              <a:rPr lang="en-US" sz="3800" b="1" dirty="0" err="1" smtClean="0">
                <a:solidFill>
                  <a:srgbClr val="000090"/>
                </a:solidFill>
              </a:rPr>
              <a:t>ascl.net</a:t>
            </a:r>
            <a:r>
              <a:rPr lang="en-US" sz="3800" b="1" dirty="0" smtClean="0">
                <a:solidFill>
                  <a:srgbClr val="000090"/>
                </a:solidFill>
              </a:rPr>
              <a:t>)</a:t>
            </a:r>
            <a:endParaRPr lang="en-US" sz="3800" dirty="0" smtClean="0"/>
          </a:p>
        </p:txBody>
      </p:sp>
      <p:cxnSp>
        <p:nvCxnSpPr>
          <p:cNvPr id="27" name="Straight Connector 26"/>
          <p:cNvCxnSpPr/>
          <p:nvPr/>
        </p:nvCxnSpPr>
        <p:spPr>
          <a:xfrm rot="5400000">
            <a:off x="-1067992" y="4343799"/>
            <a:ext cx="3048800" cy="1590"/>
          </a:xfrm>
          <a:prstGeom prst="line">
            <a:avLst/>
          </a:prstGeom>
          <a:ln cap="sq">
            <a:solidFill>
              <a:schemeClr val="bg1">
                <a:lumMod val="50000"/>
              </a:schemeClr>
            </a:solidFill>
            <a:miter lim="800000"/>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5400000">
            <a:off x="8037114" y="6209903"/>
            <a:ext cx="686594" cy="1589"/>
          </a:xfrm>
          <a:prstGeom prst="line">
            <a:avLst/>
          </a:prstGeom>
          <a:ln cap="sq">
            <a:solidFill>
              <a:schemeClr val="bg1">
                <a:lumMod val="50000"/>
              </a:schemeClr>
            </a:solidFill>
            <a:miter lim="800000"/>
            <a:tailEnd type="none"/>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rot="10800000">
            <a:off x="456412" y="5867400"/>
            <a:ext cx="7926385" cy="1588"/>
          </a:xfrm>
          <a:prstGeom prst="line">
            <a:avLst/>
          </a:prstGeom>
          <a:ln>
            <a:solidFill>
              <a:schemeClr val="bg1">
                <a:lumMod val="50000"/>
              </a:schemeClr>
            </a:solidFill>
            <a:miter lim="800000"/>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759616" y="3158748"/>
            <a:ext cx="7620000" cy="677108"/>
          </a:xfrm>
          <a:prstGeom prst="rect">
            <a:avLst/>
          </a:prstGeom>
          <a:noFill/>
        </p:spPr>
        <p:txBody>
          <a:bodyPr wrap="square" rtlCol="0">
            <a:spAutoFit/>
          </a:bodyPr>
          <a:lstStyle/>
          <a:p>
            <a:pPr algn="ctr"/>
            <a:r>
              <a:rPr lang="en-US" sz="3800" b="1" dirty="0" smtClean="0">
                <a:solidFill>
                  <a:srgbClr val="000090"/>
                </a:solidFill>
              </a:rPr>
              <a:t>Alice Allen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extBox 6"/>
          <p:cNvSpPr txBox="1"/>
          <p:nvPr/>
        </p:nvSpPr>
        <p:spPr>
          <a:xfrm>
            <a:off x="457200" y="609600"/>
            <a:ext cx="8305800" cy="1261884"/>
          </a:xfrm>
          <a:prstGeom prst="rect">
            <a:avLst/>
          </a:prstGeom>
          <a:noFill/>
        </p:spPr>
        <p:txBody>
          <a:bodyPr wrap="square" rtlCol="0">
            <a:spAutoFit/>
          </a:bodyPr>
          <a:lstStyle/>
          <a:p>
            <a:r>
              <a:rPr lang="en-US" sz="3800" b="1" dirty="0" smtClean="0">
                <a:solidFill>
                  <a:srgbClr val="000090"/>
                </a:solidFill>
              </a:rPr>
              <a:t>Astrophysics </a:t>
            </a:r>
            <a:r>
              <a:rPr lang="en-US" sz="3800" b="1" dirty="0" smtClean="0">
                <a:solidFill>
                  <a:srgbClr val="000090"/>
                </a:solidFill>
              </a:rPr>
              <a:t>Source Code </a:t>
            </a:r>
            <a:r>
              <a:rPr lang="en-US" sz="3800" b="1" dirty="0" smtClean="0">
                <a:solidFill>
                  <a:srgbClr val="000090"/>
                </a:solidFill>
              </a:rPr>
              <a:t>Library</a:t>
            </a:r>
            <a:br>
              <a:rPr lang="en-US" sz="3800" b="1" dirty="0" smtClean="0">
                <a:solidFill>
                  <a:srgbClr val="000090"/>
                </a:solidFill>
              </a:rPr>
            </a:br>
            <a:r>
              <a:rPr lang="en-US" sz="3800" b="1" dirty="0" smtClean="0">
                <a:solidFill>
                  <a:srgbClr val="000090"/>
                </a:solidFill>
              </a:rPr>
              <a:t>(ASCL, </a:t>
            </a:r>
            <a:r>
              <a:rPr lang="en-US" sz="3800" b="1" dirty="0" err="1" smtClean="0">
                <a:solidFill>
                  <a:srgbClr val="000090"/>
                </a:solidFill>
              </a:rPr>
              <a:t>ascl.net</a:t>
            </a:r>
            <a:r>
              <a:rPr lang="en-US" sz="3800" b="1" dirty="0" smtClean="0">
                <a:solidFill>
                  <a:srgbClr val="000090"/>
                </a:solidFill>
              </a:rPr>
              <a:t>)</a:t>
            </a:r>
            <a:endParaRPr lang="en-US" sz="3800" dirty="0" smtClean="0"/>
          </a:p>
        </p:txBody>
      </p:sp>
      <p:cxnSp>
        <p:nvCxnSpPr>
          <p:cNvPr id="27" name="Straight Connector 26"/>
          <p:cNvCxnSpPr/>
          <p:nvPr/>
        </p:nvCxnSpPr>
        <p:spPr>
          <a:xfrm rot="5400000">
            <a:off x="-1067992" y="4343799"/>
            <a:ext cx="3048800" cy="1590"/>
          </a:xfrm>
          <a:prstGeom prst="line">
            <a:avLst/>
          </a:prstGeom>
          <a:ln cap="sq">
            <a:solidFill>
              <a:schemeClr val="bg1">
                <a:lumMod val="50000"/>
              </a:schemeClr>
            </a:solidFill>
            <a:miter lim="800000"/>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5400000">
            <a:off x="8037114" y="6209903"/>
            <a:ext cx="686594" cy="1589"/>
          </a:xfrm>
          <a:prstGeom prst="line">
            <a:avLst/>
          </a:prstGeom>
          <a:ln cap="sq">
            <a:solidFill>
              <a:schemeClr val="bg1">
                <a:lumMod val="50000"/>
              </a:schemeClr>
            </a:solidFill>
            <a:miter lim="800000"/>
            <a:tailEnd type="none"/>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rot="10800000">
            <a:off x="456412" y="5867400"/>
            <a:ext cx="7926385" cy="1588"/>
          </a:xfrm>
          <a:prstGeom prst="line">
            <a:avLst/>
          </a:prstGeom>
          <a:ln>
            <a:solidFill>
              <a:schemeClr val="bg1">
                <a:lumMod val="50000"/>
              </a:schemeClr>
            </a:solidFill>
            <a:miter lim="800000"/>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457200" y="2521565"/>
            <a:ext cx="8305800" cy="2431435"/>
          </a:xfrm>
          <a:prstGeom prst="rect">
            <a:avLst/>
          </a:prstGeom>
          <a:noFill/>
        </p:spPr>
        <p:txBody>
          <a:bodyPr wrap="square" rtlCol="0">
            <a:spAutoFit/>
          </a:bodyPr>
          <a:lstStyle/>
          <a:p>
            <a:pPr marL="919163" lvl="1" indent="-352425">
              <a:buClr>
                <a:srgbClr val="000090"/>
              </a:buClr>
              <a:buFont typeface="Wingdings" charset="2"/>
              <a:buChar char="§"/>
            </a:pPr>
            <a:r>
              <a:rPr lang="en-US" sz="3800" dirty="0" smtClean="0">
                <a:solidFill>
                  <a:srgbClr val="660066"/>
                </a:solidFill>
              </a:rPr>
              <a:t>Registers software used in research</a:t>
            </a:r>
          </a:p>
          <a:p>
            <a:pPr marL="919163" lvl="1" indent="-352425">
              <a:buClr>
                <a:srgbClr val="000090"/>
              </a:buClr>
              <a:buFont typeface="Wingdings" charset="2"/>
              <a:buChar char="§"/>
            </a:pPr>
            <a:r>
              <a:rPr lang="en-US" sz="3800" dirty="0" smtClean="0">
                <a:solidFill>
                  <a:srgbClr val="660066"/>
                </a:solidFill>
              </a:rPr>
              <a:t>Publishes entries online</a:t>
            </a:r>
          </a:p>
          <a:p>
            <a:pPr marL="919163" lvl="1" indent="-352425">
              <a:buClr>
                <a:srgbClr val="000090"/>
              </a:buClr>
              <a:buFont typeface="Wingdings" charset="2"/>
              <a:buChar char="§"/>
            </a:pPr>
            <a:r>
              <a:rPr lang="en-US" sz="3800" dirty="0" smtClean="0">
                <a:solidFill>
                  <a:srgbClr val="660066"/>
                </a:solidFill>
              </a:rPr>
              <a:t>Assigns unique identifier</a:t>
            </a:r>
            <a:endParaRPr lang="en-US" sz="3800" dirty="0" smtClean="0">
              <a:solidFill>
                <a:srgbClr val="660066"/>
              </a:solidFill>
            </a:endParaRPr>
          </a:p>
          <a:p>
            <a:pPr marL="919163" lvl="1" indent="-352425">
              <a:buClr>
                <a:srgbClr val="000090"/>
              </a:buClr>
              <a:buFont typeface="Wingdings" charset="2"/>
              <a:buChar char="§"/>
            </a:pPr>
            <a:r>
              <a:rPr lang="en-US" sz="3800" dirty="0" smtClean="0">
                <a:solidFill>
                  <a:srgbClr val="660066"/>
                </a:solidFill>
              </a:rPr>
              <a:t>Is citable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8" name="Chart 7"/>
          <p:cNvGraphicFramePr/>
          <p:nvPr/>
        </p:nvGraphicFramePr>
        <p:xfrm>
          <a:off x="2458444" y="922298"/>
          <a:ext cx="4838303" cy="5935702"/>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2800946" y="979675"/>
            <a:ext cx="4819054" cy="523220"/>
          </a:xfrm>
          <a:prstGeom prst="rect">
            <a:avLst/>
          </a:prstGeom>
          <a:noFill/>
        </p:spPr>
        <p:txBody>
          <a:bodyPr wrap="square" rtlCol="0">
            <a:spAutoFit/>
          </a:bodyPr>
          <a:lstStyle/>
          <a:p>
            <a:pPr>
              <a:defRPr sz="2800" b="1" i="0" u="none" strike="noStrike" kern="1200" baseline="0">
                <a:solidFill>
                  <a:prstClr val="black"/>
                </a:solidFill>
                <a:latin typeface="Corbel"/>
                <a:ea typeface="+mn-ea"/>
                <a:cs typeface="+mn-cs"/>
              </a:defRPr>
            </a:pPr>
            <a:r>
              <a:rPr lang="en-US" sz="2800" dirty="0" smtClean="0">
                <a:solidFill>
                  <a:srgbClr val="660066"/>
                </a:solidFill>
              </a:rPr>
              <a:t>Citations by </a:t>
            </a:r>
            <a:r>
              <a:rPr lang="en-US" sz="2800" dirty="0" smtClean="0">
                <a:solidFill>
                  <a:srgbClr val="660066"/>
                </a:solidFill>
              </a:rPr>
              <a:t>year, 2012 – 2016</a:t>
            </a:r>
            <a:endParaRPr lang="en-US" sz="2800" dirty="0"/>
          </a:p>
        </p:txBody>
      </p:sp>
      <p:sp>
        <p:nvSpPr>
          <p:cNvPr id="12" name="TextBox 11"/>
          <p:cNvSpPr txBox="1"/>
          <p:nvPr/>
        </p:nvSpPr>
        <p:spPr>
          <a:xfrm>
            <a:off x="457200" y="609600"/>
            <a:ext cx="8305800" cy="677108"/>
          </a:xfrm>
          <a:prstGeom prst="rect">
            <a:avLst/>
          </a:prstGeom>
          <a:noFill/>
        </p:spPr>
        <p:txBody>
          <a:bodyPr wrap="square" rtlCol="0">
            <a:spAutoFit/>
          </a:bodyPr>
          <a:lstStyle/>
          <a:p>
            <a:r>
              <a:rPr lang="en-US" sz="3800" b="1" dirty="0" err="1" smtClean="0">
                <a:solidFill>
                  <a:srgbClr val="000090"/>
                </a:solidFill>
              </a:rPr>
              <a:t>ascl.net</a:t>
            </a:r>
            <a:endParaRPr lang="en-US" sz="3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udio">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Studio">
      <a:majorFont>
        <a:latin typeface="Corbel"/>
        <a:ea typeface=""/>
        <a:cs typeface=""/>
        <a:font script="Jpan" typeface="ＭＳ Ｐゴシック"/>
      </a:majorFont>
      <a:minorFont>
        <a:latin typeface="Corbel"/>
        <a:ea typeface=""/>
        <a:cs typeface=""/>
        <a:font script="Jpan" typeface="ＭＳ Ｐゴシック"/>
      </a:minorFont>
    </a:fontScheme>
    <a:fmtScheme name="Studio">
      <a:fillStyleLst>
        <a:solidFill>
          <a:schemeClr val="phClr"/>
        </a:solidFill>
        <a:gradFill rotWithShape="1">
          <a:gsLst>
            <a:gs pos="38000">
              <a:schemeClr val="phClr">
                <a:tint val="100000"/>
                <a:satMod val="100000"/>
              </a:schemeClr>
            </a:gs>
            <a:gs pos="100000">
              <a:schemeClr val="phClr">
                <a:tint val="100000"/>
                <a:shade val="50000"/>
                <a:hueMod val="100000"/>
                <a:satMod val="100000"/>
                <a:lumMod val="100000"/>
              </a:schemeClr>
            </a:gs>
          </a:gsLst>
          <a:lin ang="5400000" scaled="1"/>
        </a:gradFill>
        <a:gradFill rotWithShape="1">
          <a:gsLst>
            <a:gs pos="0">
              <a:schemeClr val="phClr">
                <a:tint val="100000"/>
                <a:shade val="100000"/>
                <a:satMod val="100000"/>
              </a:schemeClr>
            </a:gs>
            <a:gs pos="60000">
              <a:schemeClr val="phClr">
                <a:tint val="100000"/>
                <a:shade val="60000"/>
                <a:alpha val="100000"/>
                <a:satMod val="100000"/>
                <a:lumMod val="100000"/>
              </a:schemeClr>
            </a:gs>
            <a:gs pos="100000">
              <a:schemeClr val="phClr">
                <a:shade val="20000"/>
                <a:satMod val="100000"/>
                <a:lumMod val="100000"/>
              </a:schemeClr>
            </a:gs>
          </a:gsLst>
          <a:lin ang="5400000" scaled="0"/>
        </a:gradFill>
      </a:fillStyleLst>
      <a:lnStyleLst>
        <a:ln w="28575" cap="flat" cmpd="sng" algn="ctr">
          <a:solidFill>
            <a:schemeClr val="phClr">
              <a:shade val="95000"/>
              <a:satMod val="105000"/>
            </a:schemeClr>
          </a:solidFill>
          <a:prstDash val="solid"/>
        </a:ln>
        <a:ln w="47625"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reflection blurRad="101600" stA="26000" endPos="20000" dist="12700" dir="5400000" sy="-100000" rotWithShape="0"/>
          </a:effectLst>
        </a:effectStyle>
        <a:effectStyle>
          <a:effectLst>
            <a:outerShdw blurRad="444500" dist="317500" dir="5400000" sx="90000" sy="-25000" rotWithShape="0">
              <a:srgbClr val="000000">
                <a:alpha val="35000"/>
              </a:srgbClr>
            </a:outerShdw>
          </a:effectLst>
          <a:scene3d>
            <a:camera prst="orthographicFront">
              <a:rot lat="0" lon="0" rev="0"/>
            </a:camera>
            <a:lightRig rig="chilly" dir="t"/>
          </a:scene3d>
          <a:sp3d contourW="12700" prstMaterial="softEdge">
            <a:bevelT w="63500" h="2540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30000">
              <a:schemeClr val="phClr">
                <a:tint val="10000"/>
                <a:alpha val="80000"/>
                <a:satMod val="300000"/>
              </a:schemeClr>
            </a:gs>
            <a:gs pos="100000">
              <a:schemeClr val="phClr">
                <a:tint val="80000"/>
                <a:shade val="100000"/>
                <a:alpha val="100000"/>
                <a:satMod val="200000"/>
              </a:schemeClr>
            </a:gs>
          </a:gsLst>
          <a:lin ang="5400000" scaled="1"/>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Studio.thmx</Template>
  <TotalTime>2350</TotalTime>
  <Words>225</Words>
  <Application>Microsoft Macintosh PowerPoint</Application>
  <PresentationFormat>On-screen Show (4:3)</PresentationFormat>
  <Paragraphs>25</Paragraphs>
  <Slides>3</Slides>
  <Notes>3</Notes>
  <HiddenSlides>0</HiddenSlides>
  <MMClips>0</MMClips>
  <ScaleCrop>false</ScaleCrop>
  <HeadingPairs>
    <vt:vector size="4" baseType="variant">
      <vt:variant>
        <vt:lpstr>Design Template</vt:lpstr>
      </vt:variant>
      <vt:variant>
        <vt:i4>1</vt:i4>
      </vt:variant>
      <vt:variant>
        <vt:lpstr>Slide Titles</vt:lpstr>
      </vt:variant>
      <vt:variant>
        <vt:i4>3</vt:i4>
      </vt:variant>
    </vt:vector>
  </HeadingPairs>
  <TitlesOfParts>
    <vt:vector size="4" baseType="lpstr">
      <vt:lpstr>Studio</vt:lpstr>
      <vt:lpstr>Slide 1</vt:lpstr>
      <vt:lpstr>Slide 2</vt:lpstr>
      <vt:lpstr>Slide 3</vt:lpstr>
    </vt:vector>
  </TitlesOfParts>
  <Manager/>
  <Company/>
  <LinksUpToDate>false</LinksUpToDate>
  <SharedDoc>false</SharedDoc>
  <HyperlinkBase/>
  <HyperlinksChanged>false</HyperlinksChanged>
  <AppVersion>12.0257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Lighting talk slides for OpenCon2016</dc:title>
  <dc:subject/>
  <dc:creator>Alice Allen</dc:creator>
  <cp:keywords/>
  <dc:description/>
  <cp:lastModifiedBy>Alice Allen</cp:lastModifiedBy>
  <cp:revision>17</cp:revision>
  <cp:lastPrinted>2016-11-12T06:55:32Z</cp:lastPrinted>
  <dcterms:created xsi:type="dcterms:W3CDTF">2016-11-11T10:21:51Z</dcterms:created>
  <dcterms:modified xsi:type="dcterms:W3CDTF">2016-11-12T19:50:55Z</dcterms:modified>
  <cp:category/>
</cp:coreProperties>
</file>