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6"/>
  </p:notesMasterIdLst>
  <p:handoutMasterIdLst>
    <p:handoutMasterId r:id="rId7"/>
  </p:handoutMasterIdLst>
  <p:sldIdLst>
    <p:sldId id="412" r:id="rId2"/>
    <p:sldId id="417" r:id="rId3"/>
    <p:sldId id="419" r:id="rId4"/>
    <p:sldId id="418" r:id="rId5"/>
  </p:sldIdLst>
  <p:sldSz cx="9906000" cy="6858000" type="A4"/>
  <p:notesSz cx="6808788" cy="9940925"/>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1">
          <p15:clr>
            <a:srgbClr val="A4A3A4"/>
          </p15:clr>
        </p15:guide>
        <p15:guide id="4"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7E8"/>
    <a:srgbClr val="D1D3D4"/>
    <a:srgbClr val="AAAAAA"/>
    <a:srgbClr val="DCDDDE"/>
    <a:srgbClr val="939598"/>
    <a:srgbClr val="F2F2F2"/>
    <a:srgbClr val="44B2C8"/>
    <a:srgbClr val="FFFFFF"/>
    <a:srgbClr val="4C9DBF"/>
    <a:srgbClr val="27D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39" autoAdjust="0"/>
    <p:restoredTop sz="96206" autoAdjust="0"/>
  </p:normalViewPr>
  <p:slideViewPr>
    <p:cSldViewPr snapToGrid="0">
      <p:cViewPr>
        <p:scale>
          <a:sx n="100" d="100"/>
          <a:sy n="100" d="100"/>
        </p:scale>
        <p:origin x="1264" y="144"/>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308"/>
    </p:cViewPr>
  </p:sorterViewPr>
  <p:notesViewPr>
    <p:cSldViewPr snapToGrid="0" showGuides="1">
      <p:cViewPr varScale="1">
        <p:scale>
          <a:sx n="88" d="100"/>
          <a:sy n="88" d="100"/>
        </p:scale>
        <p:origin x="-3804" y="-102"/>
      </p:cViewPr>
      <p:guideLst>
        <p:guide orient="horz" pos="2880"/>
        <p:guide pos="2160"/>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F72A1F59-74F8-44CF-9608-D1D1F0996587}" type="datetimeFigureOut">
              <a:rPr lang="en-GB" smtClean="0"/>
              <a:t>07/01/2018</a:t>
            </a:fld>
            <a:endParaRPr lang="en-GB" dirty="0"/>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B5456408-28DD-4FFF-92F7-977F2BC32B77}" type="slidenum">
              <a:rPr lang="en-GB" smtClean="0"/>
              <a:t>‹#›</a:t>
            </a:fld>
            <a:endParaRPr lang="en-GB" dirty="0"/>
          </a:p>
        </p:txBody>
      </p:sp>
    </p:spTree>
    <p:extLst>
      <p:ext uri="{BB962C8B-B14F-4D97-AF65-F5344CB8AC3E}">
        <p14:creationId xmlns:p14="http://schemas.microsoft.com/office/powerpoint/2010/main" val="3460571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D36F24F6-1556-47AD-907E-11C4C804A6C2}" type="datetimeFigureOut">
              <a:rPr lang="en-GB" smtClean="0"/>
              <a:t>07/01/2018</a:t>
            </a:fld>
            <a:endParaRPr lang="en-GB" dirty="0"/>
          </a:p>
        </p:txBody>
      </p:sp>
      <p:sp>
        <p:nvSpPr>
          <p:cNvPr id="4" name="Slide Image Placeholder 3"/>
          <p:cNvSpPr>
            <a:spLocks noGrp="1" noRot="1" noChangeAspect="1"/>
          </p:cNvSpPr>
          <p:nvPr>
            <p:ph type="sldImg" idx="2"/>
          </p:nvPr>
        </p:nvSpPr>
        <p:spPr>
          <a:xfrm>
            <a:off x="712788" y="746125"/>
            <a:ext cx="5383212"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8731FDDB-74AF-466F-B92E-1346EC410FDE}" type="slidenum">
              <a:rPr lang="en-GB" smtClean="0"/>
              <a:t>‹#›</a:t>
            </a:fld>
            <a:endParaRPr lang="en-GB" dirty="0"/>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872722" rtl="0" eaLnBrk="1" latinLnBrk="0" hangingPunct="1">
      <a:defRPr sz="1100" kern="1200">
        <a:solidFill>
          <a:schemeClr val="tx1"/>
        </a:solidFill>
        <a:latin typeface="+mn-lt"/>
        <a:ea typeface="+mn-ea"/>
        <a:cs typeface="+mn-cs"/>
      </a:defRPr>
    </a:lvl1pPr>
    <a:lvl2pPr marL="436361" algn="l" defTabSz="872722" rtl="0" eaLnBrk="1" latinLnBrk="0" hangingPunct="1">
      <a:defRPr sz="1100" kern="1200">
        <a:solidFill>
          <a:schemeClr val="tx1"/>
        </a:solidFill>
        <a:latin typeface="+mn-lt"/>
        <a:ea typeface="+mn-ea"/>
        <a:cs typeface="+mn-cs"/>
      </a:defRPr>
    </a:lvl2pPr>
    <a:lvl3pPr marL="872722" algn="l" defTabSz="872722" rtl="0" eaLnBrk="1" latinLnBrk="0" hangingPunct="1">
      <a:defRPr sz="1100" kern="1200">
        <a:solidFill>
          <a:schemeClr val="tx1"/>
        </a:solidFill>
        <a:latin typeface="+mn-lt"/>
        <a:ea typeface="+mn-ea"/>
        <a:cs typeface="+mn-cs"/>
      </a:defRPr>
    </a:lvl3pPr>
    <a:lvl4pPr marL="1309083" algn="l" defTabSz="872722" rtl="0" eaLnBrk="1" latinLnBrk="0" hangingPunct="1">
      <a:defRPr sz="1100" kern="1200">
        <a:solidFill>
          <a:schemeClr val="tx1"/>
        </a:solidFill>
        <a:latin typeface="+mn-lt"/>
        <a:ea typeface="+mn-ea"/>
        <a:cs typeface="+mn-cs"/>
      </a:defRPr>
    </a:lvl4pPr>
    <a:lvl5pPr marL="1745445" algn="l" defTabSz="872722" rtl="0" eaLnBrk="1" latinLnBrk="0" hangingPunct="1">
      <a:defRPr sz="1100" kern="1200">
        <a:solidFill>
          <a:schemeClr val="tx1"/>
        </a:solidFill>
        <a:latin typeface="+mn-lt"/>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jpg"/><Relationship Id="rId5" Type="http://schemas.openxmlformats.org/officeDocument/2006/relationships/image" Target="../media/image3.emf"/><Relationship Id="rId6" Type="http://schemas.openxmlformats.org/officeDocument/2006/relationships/image" Target="../media/image1.emf"/><Relationship Id="rId1" Type="http://schemas.openxmlformats.org/officeDocument/2006/relationships/tags" Target="../tags/tag2.xml"/><Relationship Id="rId2"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4.jpeg"/><Relationship Id="rId5" Type="http://schemas.openxmlformats.org/officeDocument/2006/relationships/image" Target="../media/image3.emf"/><Relationship Id="rId6" Type="http://schemas.openxmlformats.org/officeDocument/2006/relationships/image" Target="../media/image1.emf"/><Relationship Id="rId1" Type="http://schemas.openxmlformats.org/officeDocument/2006/relationships/tags" Target="../tags/tag4.xml"/><Relationship Id="rId2"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slideMaster" Target="../slideMasters/slideMaster1.xml"/><Relationship Id="rId5" Type="http://schemas.openxmlformats.org/officeDocument/2006/relationships/image" Target="../media/image5.emf"/><Relationship Id="rId6" Type="http://schemas.openxmlformats.org/officeDocument/2006/relationships/image" Target="../media/image3.emf"/><Relationship Id="rId7" Type="http://schemas.openxmlformats.org/officeDocument/2006/relationships/image" Target="../media/image1.emf"/><Relationship Id="rId1" Type="http://schemas.openxmlformats.org/officeDocument/2006/relationships/tags" Target="../tags/tag6.xml"/><Relationship Id="rId2"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Master" Target="../slideMasters/slideMaster1.xml"/><Relationship Id="rId5" Type="http://schemas.openxmlformats.org/officeDocument/2006/relationships/image" Target="../media/image6.png"/><Relationship Id="rId6" Type="http://schemas.openxmlformats.org/officeDocument/2006/relationships/image" Target="../media/image3.emf"/><Relationship Id="rId7" Type="http://schemas.openxmlformats.org/officeDocument/2006/relationships/image" Target="../media/image1.emf"/><Relationship Id="rId1" Type="http://schemas.openxmlformats.org/officeDocument/2006/relationships/tags" Target="../tags/tag9.xml"/><Relationship Id="rId2" Type="http://schemas.openxmlformats.org/officeDocument/2006/relationships/tags" Target="../tags/tag1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7.jpeg"/><Relationship Id="rId1" Type="http://schemas.openxmlformats.org/officeDocument/2006/relationships/tags" Target="../tags/tag12.xml"/><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8.jpeg"/><Relationship Id="rId1" Type="http://schemas.openxmlformats.org/officeDocument/2006/relationships/tags" Target="../tags/tag13.x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9.png"/><Relationship Id="rId1" Type="http://schemas.openxmlformats.org/officeDocument/2006/relationships/tags" Target="../tags/tag14.xml"/><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10.png"/><Relationship Id="rId1" Type="http://schemas.openxmlformats.org/officeDocument/2006/relationships/tags" Target="../tags/tag15.xml"/><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_1">
    <p:bg bwMode="auto">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C379C7B8-31A1-400C-A115-8E2DB90EA81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7318" t="15405"/>
          <a:stretch/>
        </p:blipFill>
        <p:spPr bwMode="ltGray">
          <a:xfrm>
            <a:off x="354842" y="341193"/>
            <a:ext cx="9551158" cy="6520289"/>
          </a:xfrm>
          <a:prstGeom prst="rect">
            <a:avLst/>
          </a:prstGeom>
        </p:spPr>
      </p:pic>
      <p:sp>
        <p:nvSpPr>
          <p:cNvPr id="12" name="Freeform: Shape 11">
            <a:extLst>
              <a:ext uri="{FF2B5EF4-FFF2-40B4-BE49-F238E27FC236}">
                <a16:creationId xmlns:a16="http://schemas.microsoft.com/office/drawing/2014/main" xmlns="" id="{D1304B12-85B7-4EA6-AF85-9DA2846828DE}"/>
              </a:ext>
            </a:extLst>
          </p:cNvPr>
          <p:cNvSpPr>
            <a:spLocks/>
          </p:cNvSpPr>
          <p:nvPr userDrawn="1"/>
        </p:nvSpPr>
        <p:spPr bwMode="ltGray">
          <a:xfrm>
            <a:off x="0" y="-3483"/>
            <a:ext cx="9906000" cy="6861483"/>
          </a:xfrm>
          <a:custGeom>
            <a:avLst/>
            <a:gdLst>
              <a:gd name="connsiteX0" fmla="*/ 0 w 9906000"/>
              <a:gd name="connsiteY0" fmla="*/ 0 h 6861483"/>
              <a:gd name="connsiteX1" fmla="*/ 9906000 w 9906000"/>
              <a:gd name="connsiteY1" fmla="*/ 0 h 6861483"/>
              <a:gd name="connsiteX2" fmla="*/ 9906000 w 9906000"/>
              <a:gd name="connsiteY2" fmla="*/ 796636 h 6861483"/>
              <a:gd name="connsiteX3" fmla="*/ 9414128 w 9906000"/>
              <a:gd name="connsiteY3" fmla="*/ 796636 h 6861483"/>
              <a:gd name="connsiteX4" fmla="*/ 9414128 w 9906000"/>
              <a:gd name="connsiteY4" fmla="*/ 836881 h 6861483"/>
              <a:gd name="connsiteX5" fmla="*/ 9414128 w 9906000"/>
              <a:gd name="connsiteY5" fmla="*/ 2370360 h 6861483"/>
              <a:gd name="connsiteX6" fmla="*/ 5401599 w 9906000"/>
              <a:gd name="connsiteY6" fmla="*/ 3513685 h 6861483"/>
              <a:gd name="connsiteX7" fmla="*/ 5297907 w 9906000"/>
              <a:gd name="connsiteY7" fmla="*/ 3529390 h 6861483"/>
              <a:gd name="connsiteX8" fmla="*/ 4923991 w 9906000"/>
              <a:gd name="connsiteY8" fmla="*/ 3155611 h 6861483"/>
              <a:gd name="connsiteX9" fmla="*/ 4923991 w 9906000"/>
              <a:gd name="connsiteY9" fmla="*/ 796636 h 6861483"/>
              <a:gd name="connsiteX10" fmla="*/ 539017 w 9906000"/>
              <a:gd name="connsiteY10" fmla="*/ 796636 h 6861483"/>
              <a:gd name="connsiteX11" fmla="*/ 539017 w 9906000"/>
              <a:gd name="connsiteY11" fmla="*/ 864158 h 6861483"/>
              <a:gd name="connsiteX12" fmla="*/ 539017 w 9906000"/>
              <a:gd name="connsiteY12" fmla="*/ 5743883 h 6861483"/>
              <a:gd name="connsiteX13" fmla="*/ 542193 w 9906000"/>
              <a:gd name="connsiteY13" fmla="*/ 5794683 h 6861483"/>
              <a:gd name="connsiteX14" fmla="*/ 1164541 w 9906000"/>
              <a:gd name="connsiteY14" fmla="*/ 6359833 h 6861483"/>
              <a:gd name="connsiteX15" fmla="*/ 1320128 w 9906000"/>
              <a:gd name="connsiteY15" fmla="*/ 6337608 h 6861483"/>
              <a:gd name="connsiteX16" fmla="*/ 9906000 w 9906000"/>
              <a:gd name="connsiteY16" fmla="*/ 3892858 h 6861483"/>
              <a:gd name="connsiteX17" fmla="*/ 9906000 w 9906000"/>
              <a:gd name="connsiteY17" fmla="*/ 6861483 h 6861483"/>
              <a:gd name="connsiteX18" fmla="*/ 2400 w 9906000"/>
              <a:gd name="connsiteY18" fmla="*/ 6861483 h 6861483"/>
              <a:gd name="connsiteX19" fmla="*/ 2400 w 9906000"/>
              <a:gd name="connsiteY19" fmla="*/ 923389 h 6861483"/>
              <a:gd name="connsiteX20" fmla="*/ 2400 w 9906000"/>
              <a:gd name="connsiteY20" fmla="*/ 796636 h 6861483"/>
              <a:gd name="connsiteX21" fmla="*/ 0 w 9906000"/>
              <a:gd name="connsiteY21" fmla="*/ 796636 h 686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06000" h="6861483">
                <a:moveTo>
                  <a:pt x="0" y="0"/>
                </a:moveTo>
                <a:lnTo>
                  <a:pt x="9906000" y="0"/>
                </a:lnTo>
                <a:lnTo>
                  <a:pt x="9906000" y="796636"/>
                </a:lnTo>
                <a:lnTo>
                  <a:pt x="9414128" y="796636"/>
                </a:lnTo>
                <a:lnTo>
                  <a:pt x="9414128" y="836881"/>
                </a:lnTo>
                <a:cubicBezTo>
                  <a:pt x="9414128" y="2370360"/>
                  <a:pt x="9414128" y="2370360"/>
                  <a:pt x="9414128" y="2370360"/>
                </a:cubicBezTo>
                <a:cubicBezTo>
                  <a:pt x="5401599" y="3513685"/>
                  <a:pt x="5401599" y="3513685"/>
                  <a:pt x="5401599" y="3513685"/>
                </a:cubicBezTo>
                <a:cubicBezTo>
                  <a:pt x="5367035" y="3523108"/>
                  <a:pt x="5332471" y="3529390"/>
                  <a:pt x="5297907" y="3529390"/>
                </a:cubicBezTo>
                <a:cubicBezTo>
                  <a:pt x="5090525" y="3529390"/>
                  <a:pt x="4923991" y="3362917"/>
                  <a:pt x="4923991" y="3155611"/>
                </a:cubicBezTo>
                <a:lnTo>
                  <a:pt x="4923991" y="796636"/>
                </a:lnTo>
                <a:lnTo>
                  <a:pt x="539017" y="796636"/>
                </a:lnTo>
                <a:lnTo>
                  <a:pt x="539017" y="864158"/>
                </a:lnTo>
                <a:cubicBezTo>
                  <a:pt x="539017" y="1623577"/>
                  <a:pt x="539017" y="3053071"/>
                  <a:pt x="539017" y="5743883"/>
                </a:cubicBezTo>
                <a:cubicBezTo>
                  <a:pt x="539017" y="5762933"/>
                  <a:pt x="539017" y="5781983"/>
                  <a:pt x="542193" y="5794683"/>
                </a:cubicBezTo>
                <a:cubicBezTo>
                  <a:pt x="570770" y="6112183"/>
                  <a:pt x="837491" y="6359833"/>
                  <a:pt x="1164541" y="6359833"/>
                </a:cubicBezTo>
                <a:cubicBezTo>
                  <a:pt x="1218521" y="6359833"/>
                  <a:pt x="1269325" y="6350308"/>
                  <a:pt x="1320128" y="6337608"/>
                </a:cubicBezTo>
                <a:cubicBezTo>
                  <a:pt x="1323304" y="6337608"/>
                  <a:pt x="9906000" y="3892858"/>
                  <a:pt x="9906000" y="3892858"/>
                </a:cubicBezTo>
                <a:cubicBezTo>
                  <a:pt x="9906000" y="3892858"/>
                  <a:pt x="9906000" y="3892858"/>
                  <a:pt x="9906000" y="6861483"/>
                </a:cubicBezTo>
                <a:cubicBezTo>
                  <a:pt x="9906000" y="6861483"/>
                  <a:pt x="9906000" y="6861483"/>
                  <a:pt x="2400" y="6861483"/>
                </a:cubicBezTo>
                <a:cubicBezTo>
                  <a:pt x="2400" y="6861483"/>
                  <a:pt x="2400" y="6861483"/>
                  <a:pt x="2400" y="923389"/>
                </a:cubicBezTo>
                <a:lnTo>
                  <a:pt x="2400" y="796636"/>
                </a:lnTo>
                <a:lnTo>
                  <a:pt x="0" y="796636"/>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13" name="Title 1"/>
          <p:cNvSpPr>
            <a:spLocks noGrp="1"/>
          </p:cNvSpPr>
          <p:nvPr>
            <p:ph type="title"/>
          </p:nvPr>
        </p:nvSpPr>
        <p:spPr bwMode="ltGray">
          <a:xfrm>
            <a:off x="5122429" y="923925"/>
            <a:ext cx="3934260" cy="649049"/>
          </a:xfrm>
        </p:spPr>
        <p:txBody>
          <a:bodyPr/>
          <a:lstStyle>
            <a:lvl1pPr>
              <a:defRPr sz="2300" b="1">
                <a:solidFill>
                  <a:schemeClr val="tx1"/>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5122397" y="1774206"/>
            <a:ext cx="3934321" cy="630942"/>
          </a:xfrm>
        </p:spPr>
        <p:txBody>
          <a:bodyPr/>
          <a:lstStyle>
            <a:lvl1pPr>
              <a:defRPr sz="2000" b="0">
                <a:solidFill>
                  <a:schemeClr val="accent3"/>
                </a:solidFill>
                <a:latin typeface="+mj-lt"/>
              </a:defRPr>
            </a:lvl1pPr>
            <a:lvl2pPr>
              <a:defRPr sz="1600">
                <a:solidFill>
                  <a:schemeClr val="accent3"/>
                </a:solidFill>
                <a:latin typeface="+mj-lt"/>
              </a:defRPr>
            </a:lvl2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xmlns="" id="{E4C1CE4C-D5ED-4D0F-8295-6E97D030B9F6}"/>
              </a:ext>
            </a:extLst>
          </p:cNvPr>
          <p:cNvSpPr>
            <a:spLocks noGrp="1"/>
          </p:cNvSpPr>
          <p:nvPr>
            <p:ph type="body" sz="quarter" idx="13"/>
          </p:nvPr>
        </p:nvSpPr>
        <p:spPr bwMode="ltGray">
          <a:xfrm rot="5400000">
            <a:off x="-2187007" y="3122528"/>
            <a:ext cx="4964616" cy="331984"/>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36" descr="C:\Users\Hannah\AppData\Roaming\Skype\My Skype Received Files\springernature_logo_v02.emf">
            <a:extLst>
              <a:ext uri="{FF2B5EF4-FFF2-40B4-BE49-F238E27FC236}">
                <a16:creationId xmlns:a16="http://schemas.microsoft.com/office/drawing/2014/main" xmlns="" id="{E76482CE-3279-4D5E-A3AE-73E8A91E10AB}"/>
              </a:ext>
            </a:extLst>
          </p:cNvPr>
          <p:cNvPicPr>
            <a:picLocks noChangeAspect="1" noChangeArrowheads="1"/>
          </p:cNvPicPr>
          <p:nvPr userDrawn="1">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ltGray">
          <a:xfrm>
            <a:off x="538163" y="396690"/>
            <a:ext cx="2269091" cy="158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a:extLst>
              <a:ext uri="{FF2B5EF4-FFF2-40B4-BE49-F238E27FC236}">
                <a16:creationId xmlns:a16="http://schemas.microsoft.com/office/drawing/2014/main" xmlns="" id="{F9C50C3F-C3AD-453A-B33A-A03850E1D5E0}"/>
              </a:ext>
            </a:extLst>
          </p:cNvPr>
          <p:cNvPicPr>
            <a:picLocks noChangeAspect="1" noChangeArrowheads="1"/>
          </p:cNvPicPr>
          <p:nvPr userDrawn="1">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ltGray">
          <a:xfrm>
            <a:off x="6400801" y="5928730"/>
            <a:ext cx="3011486"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420561"/>
      </p:ext>
    </p:extLst>
  </p:cSld>
  <p:clrMapOvr>
    <a:masterClrMapping/>
  </p:clrMapOvr>
  <p:extLst mod="1">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3" name="Text Placeholder 10"/>
          <p:cNvSpPr>
            <a:spLocks noGrp="1"/>
          </p:cNvSpPr>
          <p:nvPr>
            <p:ph type="body" sz="quarter" idx="14" hasCustomPrompt="1"/>
          </p:nvPr>
        </p:nvSpPr>
        <p:spPr bwMode="ltGray">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14861077"/>
      </p:ext>
    </p:extLst>
  </p:cSld>
  <p:clrMapOvr>
    <a:masterClrMapping/>
  </p:clrMapOvr>
  <p:extLst mod="1">
    <p:ext uri="{DCECCB84-F9BA-43D5-87BE-67443E8EF086}">
      <p15:sldGuideLst xmlns:p15="http://schemas.microsoft.com/office/powerpoint/2012/main">
        <p15:guide id="1" pos="107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E6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20"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21" name="Text Placeholder 10"/>
          <p:cNvSpPr>
            <a:spLocks noGrp="1"/>
          </p:cNvSpPr>
          <p:nvPr>
            <p:ph type="body" sz="quarter" idx="16"/>
          </p:nvPr>
        </p:nvSpPr>
        <p:spPr bwMode="ltGray">
          <a:xfrm>
            <a:off x="825500" y="1436688"/>
            <a:ext cx="8239126" cy="1692771"/>
          </a:xfrm>
        </p:spPr>
        <p:txBody>
          <a:bodyPr>
            <a:spAutoFit/>
          </a:bodyPr>
          <a:lstStyle>
            <a:lvl1pPr>
              <a:defRPr>
                <a:solidFill>
                  <a:schemeClr val="tx1"/>
                </a:solidFill>
              </a:defRPr>
            </a:lvl1pPr>
            <a:lvl2pP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bwMode="ltGray"/>
        <p:txBody>
          <a:bodyPr/>
          <a:lstStyle>
            <a:lvl1pPr>
              <a:defRPr>
                <a:solidFill>
                  <a:schemeClr val="accent3"/>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43827145"/>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ltGray">
          <a:xfrm>
            <a:off x="825500" y="1436688"/>
            <a:ext cx="8239126" cy="1692771"/>
          </a:xfrm>
        </p:spPr>
        <p:txBody>
          <a:bodyPr>
            <a:spAutoFit/>
          </a:bodyPr>
          <a:lstStyle>
            <a:lvl3pPr>
              <a:buClr>
                <a:schemeClr val="tx1"/>
              </a:buClr>
              <a:defRPr/>
            </a:lvl3pPr>
            <a:lvl4pPr>
              <a:buClr>
                <a:schemeClr val="tx1"/>
              </a:buClr>
              <a:defRPr/>
            </a:lvl4pPr>
            <a:lvl5pPr>
              <a:buClr>
                <a:schemeClr val="tx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p:cNvSpPr>
            <a:spLocks noGrp="1"/>
          </p:cNvSpPr>
          <p:nvPr>
            <p:ph type="title"/>
          </p:nvPr>
        </p:nvSpPr>
        <p:spPr bwMode="ltGray">
          <a:xfrm>
            <a:off x="825500" y="538163"/>
            <a:ext cx="8239126" cy="370558"/>
          </a:xfrm>
        </p:spPr>
        <p:txBody>
          <a:bodyPr/>
          <a:lstStyle>
            <a:lvl1pPr>
              <a:defRPr>
                <a:solidFill>
                  <a:schemeClr val="accent3"/>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474047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bwMode="ltGray">
          <a:xfrm>
            <a:off x="5111856" y="1436688"/>
            <a:ext cx="3945600" cy="4303712"/>
          </a:xfrm>
        </p:spPr>
        <p:txBody>
          <a:bodyPr/>
          <a:lstStyle/>
          <a:p>
            <a:r>
              <a:rPr lang="en-US" dirty="0"/>
              <a:t>Click icon to add picture</a:t>
            </a:r>
            <a:endParaRPr lang="en-GB" dirty="0"/>
          </a:p>
        </p:txBody>
      </p:sp>
      <p:sp>
        <p:nvSpPr>
          <p:cNvPr id="8" name="Text Placeholder 10"/>
          <p:cNvSpPr>
            <a:spLocks noGrp="1"/>
          </p:cNvSpPr>
          <p:nvPr>
            <p:ph type="body" sz="quarter" idx="14"/>
          </p:nvPr>
        </p:nvSpPr>
        <p:spPr bwMode="ltGray">
          <a:xfrm>
            <a:off x="825500" y="1436688"/>
            <a:ext cx="3945600" cy="1692771"/>
          </a:xfrm>
        </p:spPr>
        <p:txBody>
          <a:bodyPr>
            <a:spAutoFit/>
          </a:bodyPr>
          <a:lstStyle>
            <a:lvl3pPr>
              <a:buClr>
                <a:schemeClr val="tx1"/>
              </a:buClr>
              <a:defRPr/>
            </a:lvl3pPr>
            <a:lvl4pPr>
              <a:buClr>
                <a:schemeClr val="tx1"/>
              </a:buClr>
              <a:defRPr/>
            </a:lvl4pPr>
            <a:lvl5pPr>
              <a:buClr>
                <a:schemeClr val="tx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xmlns="" id="{CE5D7A5C-6C3A-4980-A038-E4F2020DA0B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94990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bwMode="ltGray">
          <a:xfrm>
            <a:off x="825253" y="1436688"/>
            <a:ext cx="3944548" cy="1692771"/>
          </a:xfrm>
        </p:spPr>
        <p:txBody>
          <a:bodyPr>
            <a:spAutoFit/>
          </a:bodyPr>
          <a:lstStyle>
            <a:lvl3pPr>
              <a:buClr>
                <a:schemeClr val="tx1"/>
              </a:buClr>
              <a:defRPr/>
            </a:lvl3pPr>
            <a:lvl4pPr>
              <a:buClr>
                <a:schemeClr val="tx1"/>
              </a:buClr>
              <a:defRPr/>
            </a:lvl4pPr>
            <a:lvl5pPr>
              <a:buClr>
                <a:schemeClr val="tx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10"/>
          <p:cNvSpPr>
            <a:spLocks noGrp="1"/>
          </p:cNvSpPr>
          <p:nvPr>
            <p:ph type="body" sz="quarter" idx="15"/>
          </p:nvPr>
        </p:nvSpPr>
        <p:spPr bwMode="ltGray">
          <a:xfrm>
            <a:off x="5120079" y="1436688"/>
            <a:ext cx="3944548"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xmlns="" id="{988B3171-5080-4C3E-A3C0-EC35994151C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10621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bwMode="ltGray">
          <a:xfrm>
            <a:off x="825500" y="1436688"/>
            <a:ext cx="2501900" cy="20005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bwMode="ltGray">
          <a:xfrm>
            <a:off x="3687763" y="1436688"/>
            <a:ext cx="2501900" cy="20005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bwMode="ltGray">
          <a:xfrm>
            <a:off x="6550025" y="1436688"/>
            <a:ext cx="2501900" cy="20005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xmlns="" id="{827FB9CE-A966-4320-B008-2CB2FD3D796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12065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29DF52-535E-4B78-B4F4-6C478ED3FBA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11084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Page_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87CC746B-F3A4-4AE0-8B65-191DE20AF2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2759" t="29531" r="1225"/>
          <a:stretch/>
        </p:blipFill>
        <p:spPr bwMode="ltGray">
          <a:xfrm>
            <a:off x="480497" y="0"/>
            <a:ext cx="9425503" cy="6414550"/>
          </a:xfrm>
          <a:prstGeom prst="rect">
            <a:avLst/>
          </a:prstGeom>
        </p:spPr>
      </p:pic>
      <p:sp>
        <p:nvSpPr>
          <p:cNvPr id="12" name="Freeform: Shape 11">
            <a:extLst>
              <a:ext uri="{FF2B5EF4-FFF2-40B4-BE49-F238E27FC236}">
                <a16:creationId xmlns:a16="http://schemas.microsoft.com/office/drawing/2014/main" xmlns="" id="{D1304B12-85B7-4EA6-AF85-9DA2846828DE}"/>
              </a:ext>
            </a:extLst>
          </p:cNvPr>
          <p:cNvSpPr>
            <a:spLocks/>
          </p:cNvSpPr>
          <p:nvPr userDrawn="1"/>
        </p:nvSpPr>
        <p:spPr bwMode="ltGray">
          <a:xfrm>
            <a:off x="0" y="-3483"/>
            <a:ext cx="9906000" cy="6861483"/>
          </a:xfrm>
          <a:custGeom>
            <a:avLst/>
            <a:gdLst>
              <a:gd name="connsiteX0" fmla="*/ 0 w 9906000"/>
              <a:gd name="connsiteY0" fmla="*/ 0 h 6861483"/>
              <a:gd name="connsiteX1" fmla="*/ 9906000 w 9906000"/>
              <a:gd name="connsiteY1" fmla="*/ 0 h 6861483"/>
              <a:gd name="connsiteX2" fmla="*/ 9906000 w 9906000"/>
              <a:gd name="connsiteY2" fmla="*/ 796636 h 6861483"/>
              <a:gd name="connsiteX3" fmla="*/ 9414128 w 9906000"/>
              <a:gd name="connsiteY3" fmla="*/ 796636 h 6861483"/>
              <a:gd name="connsiteX4" fmla="*/ 9414128 w 9906000"/>
              <a:gd name="connsiteY4" fmla="*/ 836881 h 6861483"/>
              <a:gd name="connsiteX5" fmla="*/ 9414128 w 9906000"/>
              <a:gd name="connsiteY5" fmla="*/ 2370360 h 6861483"/>
              <a:gd name="connsiteX6" fmla="*/ 5401599 w 9906000"/>
              <a:gd name="connsiteY6" fmla="*/ 3513685 h 6861483"/>
              <a:gd name="connsiteX7" fmla="*/ 5297907 w 9906000"/>
              <a:gd name="connsiteY7" fmla="*/ 3529390 h 6861483"/>
              <a:gd name="connsiteX8" fmla="*/ 4923991 w 9906000"/>
              <a:gd name="connsiteY8" fmla="*/ 3155611 h 6861483"/>
              <a:gd name="connsiteX9" fmla="*/ 4923991 w 9906000"/>
              <a:gd name="connsiteY9" fmla="*/ 796636 h 6861483"/>
              <a:gd name="connsiteX10" fmla="*/ 539017 w 9906000"/>
              <a:gd name="connsiteY10" fmla="*/ 796636 h 6861483"/>
              <a:gd name="connsiteX11" fmla="*/ 539017 w 9906000"/>
              <a:gd name="connsiteY11" fmla="*/ 864158 h 6861483"/>
              <a:gd name="connsiteX12" fmla="*/ 539017 w 9906000"/>
              <a:gd name="connsiteY12" fmla="*/ 5743883 h 6861483"/>
              <a:gd name="connsiteX13" fmla="*/ 542193 w 9906000"/>
              <a:gd name="connsiteY13" fmla="*/ 5794683 h 6861483"/>
              <a:gd name="connsiteX14" fmla="*/ 1164541 w 9906000"/>
              <a:gd name="connsiteY14" fmla="*/ 6359833 h 6861483"/>
              <a:gd name="connsiteX15" fmla="*/ 1320128 w 9906000"/>
              <a:gd name="connsiteY15" fmla="*/ 6337608 h 6861483"/>
              <a:gd name="connsiteX16" fmla="*/ 9906000 w 9906000"/>
              <a:gd name="connsiteY16" fmla="*/ 3892858 h 6861483"/>
              <a:gd name="connsiteX17" fmla="*/ 9906000 w 9906000"/>
              <a:gd name="connsiteY17" fmla="*/ 6861483 h 6861483"/>
              <a:gd name="connsiteX18" fmla="*/ 2400 w 9906000"/>
              <a:gd name="connsiteY18" fmla="*/ 6861483 h 6861483"/>
              <a:gd name="connsiteX19" fmla="*/ 2400 w 9906000"/>
              <a:gd name="connsiteY19" fmla="*/ 923389 h 6861483"/>
              <a:gd name="connsiteX20" fmla="*/ 2400 w 9906000"/>
              <a:gd name="connsiteY20" fmla="*/ 796636 h 6861483"/>
              <a:gd name="connsiteX21" fmla="*/ 0 w 9906000"/>
              <a:gd name="connsiteY21" fmla="*/ 796636 h 686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06000" h="6861483">
                <a:moveTo>
                  <a:pt x="0" y="0"/>
                </a:moveTo>
                <a:lnTo>
                  <a:pt x="9906000" y="0"/>
                </a:lnTo>
                <a:lnTo>
                  <a:pt x="9906000" y="796636"/>
                </a:lnTo>
                <a:lnTo>
                  <a:pt x="9414128" y="796636"/>
                </a:lnTo>
                <a:lnTo>
                  <a:pt x="9414128" y="836881"/>
                </a:lnTo>
                <a:cubicBezTo>
                  <a:pt x="9414128" y="2370360"/>
                  <a:pt x="9414128" y="2370360"/>
                  <a:pt x="9414128" y="2370360"/>
                </a:cubicBezTo>
                <a:cubicBezTo>
                  <a:pt x="5401599" y="3513685"/>
                  <a:pt x="5401599" y="3513685"/>
                  <a:pt x="5401599" y="3513685"/>
                </a:cubicBezTo>
                <a:cubicBezTo>
                  <a:pt x="5367035" y="3523108"/>
                  <a:pt x="5332471" y="3529390"/>
                  <a:pt x="5297907" y="3529390"/>
                </a:cubicBezTo>
                <a:cubicBezTo>
                  <a:pt x="5090525" y="3529390"/>
                  <a:pt x="4923991" y="3362917"/>
                  <a:pt x="4923991" y="3155611"/>
                </a:cubicBezTo>
                <a:lnTo>
                  <a:pt x="4923991" y="796636"/>
                </a:lnTo>
                <a:lnTo>
                  <a:pt x="539017" y="796636"/>
                </a:lnTo>
                <a:lnTo>
                  <a:pt x="539017" y="864158"/>
                </a:lnTo>
                <a:cubicBezTo>
                  <a:pt x="539017" y="1623577"/>
                  <a:pt x="539017" y="3053071"/>
                  <a:pt x="539017" y="5743883"/>
                </a:cubicBezTo>
                <a:cubicBezTo>
                  <a:pt x="539017" y="5762933"/>
                  <a:pt x="539017" y="5781983"/>
                  <a:pt x="542193" y="5794683"/>
                </a:cubicBezTo>
                <a:cubicBezTo>
                  <a:pt x="570770" y="6112183"/>
                  <a:pt x="837491" y="6359833"/>
                  <a:pt x="1164541" y="6359833"/>
                </a:cubicBezTo>
                <a:cubicBezTo>
                  <a:pt x="1218521" y="6359833"/>
                  <a:pt x="1269325" y="6350308"/>
                  <a:pt x="1320128" y="6337608"/>
                </a:cubicBezTo>
                <a:cubicBezTo>
                  <a:pt x="1323304" y="6337608"/>
                  <a:pt x="9906000" y="3892858"/>
                  <a:pt x="9906000" y="3892858"/>
                </a:cubicBezTo>
                <a:cubicBezTo>
                  <a:pt x="9906000" y="3892858"/>
                  <a:pt x="9906000" y="3892858"/>
                  <a:pt x="9906000" y="6861483"/>
                </a:cubicBezTo>
                <a:cubicBezTo>
                  <a:pt x="9906000" y="6861483"/>
                  <a:pt x="9906000" y="6861483"/>
                  <a:pt x="2400" y="6861483"/>
                </a:cubicBezTo>
                <a:cubicBezTo>
                  <a:pt x="2400" y="6861483"/>
                  <a:pt x="2400" y="6861483"/>
                  <a:pt x="2400" y="923389"/>
                </a:cubicBezTo>
                <a:lnTo>
                  <a:pt x="2400" y="796636"/>
                </a:lnTo>
                <a:lnTo>
                  <a:pt x="0" y="796636"/>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13" name="Title 1"/>
          <p:cNvSpPr>
            <a:spLocks noGrp="1"/>
          </p:cNvSpPr>
          <p:nvPr>
            <p:ph type="title"/>
          </p:nvPr>
        </p:nvSpPr>
        <p:spPr bwMode="ltGray">
          <a:xfrm>
            <a:off x="5122429" y="923925"/>
            <a:ext cx="3934260" cy="649049"/>
          </a:xfrm>
        </p:spPr>
        <p:txBody>
          <a:bodyPr/>
          <a:lstStyle>
            <a:lvl1pPr>
              <a:defRPr sz="2300" b="1">
                <a:solidFill>
                  <a:schemeClr val="tx1"/>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5122397" y="1774206"/>
            <a:ext cx="3934321" cy="630942"/>
          </a:xfrm>
        </p:spPr>
        <p:txBody>
          <a:bodyPr/>
          <a:lstStyle>
            <a:lvl1pPr>
              <a:defRPr sz="2000" b="0">
                <a:solidFill>
                  <a:schemeClr val="accent3"/>
                </a:solidFill>
                <a:latin typeface="+mj-lt"/>
              </a:defRPr>
            </a:lvl1pPr>
            <a:lvl2pPr>
              <a:defRPr sz="1600">
                <a:solidFill>
                  <a:schemeClr val="accent3"/>
                </a:solidFill>
                <a:latin typeface="+mj-lt"/>
              </a:defRPr>
            </a:lvl2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xmlns="" id="{E4C1CE4C-D5ED-4D0F-8295-6E97D030B9F6}"/>
              </a:ext>
            </a:extLst>
          </p:cNvPr>
          <p:cNvSpPr>
            <a:spLocks noGrp="1"/>
          </p:cNvSpPr>
          <p:nvPr>
            <p:ph type="body" sz="quarter" idx="13"/>
          </p:nvPr>
        </p:nvSpPr>
        <p:spPr bwMode="ltGray">
          <a:xfrm rot="5400000">
            <a:off x="-2187007" y="3122528"/>
            <a:ext cx="4964616" cy="331984"/>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36" descr="C:\Users\Hannah\AppData\Roaming\Skype\My Skype Received Files\springernature_logo_v02.emf">
            <a:extLst>
              <a:ext uri="{FF2B5EF4-FFF2-40B4-BE49-F238E27FC236}">
                <a16:creationId xmlns:a16="http://schemas.microsoft.com/office/drawing/2014/main" xmlns="" id="{E76482CE-3279-4D5E-A3AE-73E8A91E10AB}"/>
              </a:ext>
            </a:extLst>
          </p:cNvPr>
          <p:cNvPicPr>
            <a:picLocks noChangeAspect="1" noChangeArrowheads="1"/>
          </p:cNvPicPr>
          <p:nvPr userDrawn="1">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ltGray">
          <a:xfrm>
            <a:off x="538163" y="396690"/>
            <a:ext cx="2269091" cy="158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xmlns="" id="{73B911D2-2833-4875-AFEB-C515C516B1E1}"/>
              </a:ext>
            </a:extLst>
          </p:cNvPr>
          <p:cNvPicPr>
            <a:picLocks noChangeAspect="1" noChangeArrowheads="1"/>
          </p:cNvPicPr>
          <p:nvPr userDrawn="1">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ltGray">
          <a:xfrm>
            <a:off x="6400801" y="5928730"/>
            <a:ext cx="3011486"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242466"/>
      </p:ext>
    </p:extLst>
  </p:cSld>
  <p:clrMapOvr>
    <a:masterClrMapping/>
  </p:clrMapOvr>
  <p:extLst mod="1">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age_3">
    <p:spTree>
      <p:nvGrpSpPr>
        <p:cNvPr id="1" name=""/>
        <p:cNvGrpSpPr/>
        <p:nvPr/>
      </p:nvGrpSpPr>
      <p:grpSpPr>
        <a:xfrm>
          <a:off x="0" y="0"/>
          <a:ext cx="0" cy="0"/>
          <a:chOff x="0" y="0"/>
          <a:chExt cx="0" cy="0"/>
        </a:xfrm>
      </p:grpSpPr>
      <p:pic>
        <p:nvPicPr>
          <p:cNvPr id="16" name="Picture 7" descr="C:\~GLUE - Hannah\01. Clients\01. HB\1. Small clients for HB\Projects\BRG Nature research (Antony Johnson) Jul 2016\2. Data and graphics\hodgkin banner_nr_colours_grey.emf">
            <a:extLst>
              <a:ext uri="{FF2B5EF4-FFF2-40B4-BE49-F238E27FC236}">
                <a16:creationId xmlns:a16="http://schemas.microsoft.com/office/drawing/2014/main" xmlns="" id="{9EA7AD26-1CEE-46E0-AE24-F28F5172042C}"/>
              </a:ext>
            </a:extLst>
          </p:cNvPr>
          <p:cNvPicPr>
            <a:picLocks noChangeAspect="1" noChangeArrowheads="1"/>
          </p:cNvPicPr>
          <p:nvPr userDrawn="1">
            <p:custDataLst>
              <p:tags r:id="rId1"/>
            </p:custDataLst>
          </p:nvPr>
        </p:nvPicPr>
        <p:blipFill rotWithShape="1">
          <a:blip r:embed="rId5" cstate="print">
            <a:extLst>
              <a:ext uri="{28A0092B-C50C-407E-A947-70E740481C1C}">
                <a14:useLocalDpi xmlns:a14="http://schemas.microsoft.com/office/drawing/2010/main" val="0"/>
              </a:ext>
            </a:extLst>
          </a:blip>
          <a:srcRect l="7601" t="39072" r="3608" b="32584"/>
          <a:stretch/>
        </p:blipFill>
        <p:spPr bwMode="ltGray">
          <a:xfrm>
            <a:off x="535200" y="798944"/>
            <a:ext cx="9370800" cy="5792925"/>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Shape 11">
            <a:extLst>
              <a:ext uri="{FF2B5EF4-FFF2-40B4-BE49-F238E27FC236}">
                <a16:creationId xmlns:a16="http://schemas.microsoft.com/office/drawing/2014/main" xmlns="" id="{D1304B12-85B7-4EA6-AF85-9DA2846828DE}"/>
              </a:ext>
            </a:extLst>
          </p:cNvPr>
          <p:cNvSpPr>
            <a:spLocks/>
          </p:cNvSpPr>
          <p:nvPr userDrawn="1"/>
        </p:nvSpPr>
        <p:spPr bwMode="ltGray">
          <a:xfrm>
            <a:off x="0" y="-3483"/>
            <a:ext cx="9906000" cy="6861483"/>
          </a:xfrm>
          <a:custGeom>
            <a:avLst/>
            <a:gdLst>
              <a:gd name="connsiteX0" fmla="*/ 0 w 9906000"/>
              <a:gd name="connsiteY0" fmla="*/ 0 h 6861483"/>
              <a:gd name="connsiteX1" fmla="*/ 9906000 w 9906000"/>
              <a:gd name="connsiteY1" fmla="*/ 0 h 6861483"/>
              <a:gd name="connsiteX2" fmla="*/ 9906000 w 9906000"/>
              <a:gd name="connsiteY2" fmla="*/ 796636 h 6861483"/>
              <a:gd name="connsiteX3" fmla="*/ 9414128 w 9906000"/>
              <a:gd name="connsiteY3" fmla="*/ 796636 h 6861483"/>
              <a:gd name="connsiteX4" fmla="*/ 9414128 w 9906000"/>
              <a:gd name="connsiteY4" fmla="*/ 836881 h 6861483"/>
              <a:gd name="connsiteX5" fmla="*/ 9414128 w 9906000"/>
              <a:gd name="connsiteY5" fmla="*/ 2370360 h 6861483"/>
              <a:gd name="connsiteX6" fmla="*/ 5401599 w 9906000"/>
              <a:gd name="connsiteY6" fmla="*/ 3513685 h 6861483"/>
              <a:gd name="connsiteX7" fmla="*/ 5297907 w 9906000"/>
              <a:gd name="connsiteY7" fmla="*/ 3529390 h 6861483"/>
              <a:gd name="connsiteX8" fmla="*/ 4923991 w 9906000"/>
              <a:gd name="connsiteY8" fmla="*/ 3155611 h 6861483"/>
              <a:gd name="connsiteX9" fmla="*/ 4923991 w 9906000"/>
              <a:gd name="connsiteY9" fmla="*/ 796636 h 6861483"/>
              <a:gd name="connsiteX10" fmla="*/ 539017 w 9906000"/>
              <a:gd name="connsiteY10" fmla="*/ 796636 h 6861483"/>
              <a:gd name="connsiteX11" fmla="*/ 539017 w 9906000"/>
              <a:gd name="connsiteY11" fmla="*/ 864158 h 6861483"/>
              <a:gd name="connsiteX12" fmla="*/ 539017 w 9906000"/>
              <a:gd name="connsiteY12" fmla="*/ 5743883 h 6861483"/>
              <a:gd name="connsiteX13" fmla="*/ 542193 w 9906000"/>
              <a:gd name="connsiteY13" fmla="*/ 5794683 h 6861483"/>
              <a:gd name="connsiteX14" fmla="*/ 1164541 w 9906000"/>
              <a:gd name="connsiteY14" fmla="*/ 6359833 h 6861483"/>
              <a:gd name="connsiteX15" fmla="*/ 1320128 w 9906000"/>
              <a:gd name="connsiteY15" fmla="*/ 6337608 h 6861483"/>
              <a:gd name="connsiteX16" fmla="*/ 9906000 w 9906000"/>
              <a:gd name="connsiteY16" fmla="*/ 3892858 h 6861483"/>
              <a:gd name="connsiteX17" fmla="*/ 9906000 w 9906000"/>
              <a:gd name="connsiteY17" fmla="*/ 6861483 h 6861483"/>
              <a:gd name="connsiteX18" fmla="*/ 2400 w 9906000"/>
              <a:gd name="connsiteY18" fmla="*/ 6861483 h 6861483"/>
              <a:gd name="connsiteX19" fmla="*/ 2400 w 9906000"/>
              <a:gd name="connsiteY19" fmla="*/ 923389 h 6861483"/>
              <a:gd name="connsiteX20" fmla="*/ 2400 w 9906000"/>
              <a:gd name="connsiteY20" fmla="*/ 796636 h 6861483"/>
              <a:gd name="connsiteX21" fmla="*/ 0 w 9906000"/>
              <a:gd name="connsiteY21" fmla="*/ 796636 h 686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06000" h="6861483">
                <a:moveTo>
                  <a:pt x="0" y="0"/>
                </a:moveTo>
                <a:lnTo>
                  <a:pt x="9906000" y="0"/>
                </a:lnTo>
                <a:lnTo>
                  <a:pt x="9906000" y="796636"/>
                </a:lnTo>
                <a:lnTo>
                  <a:pt x="9414128" y="796636"/>
                </a:lnTo>
                <a:lnTo>
                  <a:pt x="9414128" y="836881"/>
                </a:lnTo>
                <a:cubicBezTo>
                  <a:pt x="9414128" y="2370360"/>
                  <a:pt x="9414128" y="2370360"/>
                  <a:pt x="9414128" y="2370360"/>
                </a:cubicBezTo>
                <a:cubicBezTo>
                  <a:pt x="5401599" y="3513685"/>
                  <a:pt x="5401599" y="3513685"/>
                  <a:pt x="5401599" y="3513685"/>
                </a:cubicBezTo>
                <a:cubicBezTo>
                  <a:pt x="5367035" y="3523108"/>
                  <a:pt x="5332471" y="3529390"/>
                  <a:pt x="5297907" y="3529390"/>
                </a:cubicBezTo>
                <a:cubicBezTo>
                  <a:pt x="5090525" y="3529390"/>
                  <a:pt x="4923991" y="3362917"/>
                  <a:pt x="4923991" y="3155611"/>
                </a:cubicBezTo>
                <a:lnTo>
                  <a:pt x="4923991" y="796636"/>
                </a:lnTo>
                <a:lnTo>
                  <a:pt x="539017" y="796636"/>
                </a:lnTo>
                <a:lnTo>
                  <a:pt x="539017" y="864158"/>
                </a:lnTo>
                <a:cubicBezTo>
                  <a:pt x="539017" y="1623577"/>
                  <a:pt x="539017" y="3053071"/>
                  <a:pt x="539017" y="5743883"/>
                </a:cubicBezTo>
                <a:cubicBezTo>
                  <a:pt x="539017" y="5762933"/>
                  <a:pt x="539017" y="5781983"/>
                  <a:pt x="542193" y="5794683"/>
                </a:cubicBezTo>
                <a:cubicBezTo>
                  <a:pt x="570770" y="6112183"/>
                  <a:pt x="837491" y="6359833"/>
                  <a:pt x="1164541" y="6359833"/>
                </a:cubicBezTo>
                <a:cubicBezTo>
                  <a:pt x="1218521" y="6359833"/>
                  <a:pt x="1269325" y="6350308"/>
                  <a:pt x="1320128" y="6337608"/>
                </a:cubicBezTo>
                <a:cubicBezTo>
                  <a:pt x="1323304" y="6337608"/>
                  <a:pt x="9906000" y="3892858"/>
                  <a:pt x="9906000" y="3892858"/>
                </a:cubicBezTo>
                <a:cubicBezTo>
                  <a:pt x="9906000" y="3892858"/>
                  <a:pt x="9906000" y="3892858"/>
                  <a:pt x="9906000" y="6861483"/>
                </a:cubicBezTo>
                <a:cubicBezTo>
                  <a:pt x="9906000" y="6861483"/>
                  <a:pt x="9906000" y="6861483"/>
                  <a:pt x="2400" y="6861483"/>
                </a:cubicBezTo>
                <a:cubicBezTo>
                  <a:pt x="2400" y="6861483"/>
                  <a:pt x="2400" y="6861483"/>
                  <a:pt x="2400" y="923389"/>
                </a:cubicBezTo>
                <a:lnTo>
                  <a:pt x="2400" y="796636"/>
                </a:lnTo>
                <a:lnTo>
                  <a:pt x="0" y="796636"/>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13" name="Title 1"/>
          <p:cNvSpPr>
            <a:spLocks noGrp="1"/>
          </p:cNvSpPr>
          <p:nvPr>
            <p:ph type="title"/>
          </p:nvPr>
        </p:nvSpPr>
        <p:spPr bwMode="ltGray">
          <a:xfrm>
            <a:off x="5122429" y="923925"/>
            <a:ext cx="3934260" cy="649049"/>
          </a:xfrm>
        </p:spPr>
        <p:txBody>
          <a:bodyPr/>
          <a:lstStyle>
            <a:lvl1pPr>
              <a:defRPr sz="2300" b="1">
                <a:solidFill>
                  <a:schemeClr val="tx1"/>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5122397" y="1774206"/>
            <a:ext cx="3934321" cy="630942"/>
          </a:xfrm>
        </p:spPr>
        <p:txBody>
          <a:bodyPr/>
          <a:lstStyle>
            <a:lvl1pPr>
              <a:defRPr sz="2000" b="0">
                <a:solidFill>
                  <a:schemeClr val="accent3"/>
                </a:solidFill>
                <a:latin typeface="+mj-lt"/>
              </a:defRPr>
            </a:lvl1pPr>
            <a:lvl2pPr>
              <a:defRPr sz="1600">
                <a:solidFill>
                  <a:schemeClr val="accent3"/>
                </a:solidFill>
                <a:latin typeface="+mj-lt"/>
              </a:defRPr>
            </a:lvl2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xmlns="" id="{E4C1CE4C-D5ED-4D0F-8295-6E97D030B9F6}"/>
              </a:ext>
            </a:extLst>
          </p:cNvPr>
          <p:cNvSpPr>
            <a:spLocks noGrp="1"/>
          </p:cNvSpPr>
          <p:nvPr>
            <p:ph type="body" sz="quarter" idx="13"/>
          </p:nvPr>
        </p:nvSpPr>
        <p:spPr bwMode="ltGray">
          <a:xfrm rot="5400000">
            <a:off x="-2187007" y="3122528"/>
            <a:ext cx="4964616" cy="331984"/>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36" descr="C:\Users\Hannah\AppData\Roaming\Skype\My Skype Received Files\springernature_logo_v02.emf">
            <a:extLst>
              <a:ext uri="{FF2B5EF4-FFF2-40B4-BE49-F238E27FC236}">
                <a16:creationId xmlns:a16="http://schemas.microsoft.com/office/drawing/2014/main" xmlns="" id="{E76482CE-3279-4D5E-A3AE-73E8A91E10AB}"/>
              </a:ext>
            </a:extLst>
          </p:cNvPr>
          <p:cNvPicPr>
            <a:picLocks noChangeAspect="1" noChangeArrowheads="1"/>
          </p:cNvPicPr>
          <p:nvPr userDrawn="1">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ltGray">
          <a:xfrm>
            <a:off x="538163" y="396690"/>
            <a:ext cx="2269091" cy="158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a:extLst>
              <a:ext uri="{FF2B5EF4-FFF2-40B4-BE49-F238E27FC236}">
                <a16:creationId xmlns:a16="http://schemas.microsoft.com/office/drawing/2014/main" xmlns="" id="{CD417F2F-B300-4BD1-8EA7-A54EEBA67C28}"/>
              </a:ext>
            </a:extLst>
          </p:cNvPr>
          <p:cNvPicPr>
            <a:picLocks noChangeAspect="1" noChangeArrowheads="1"/>
          </p:cNvPicPr>
          <p:nvPr userDrawn="1">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ltGray">
          <a:xfrm>
            <a:off x="6400801" y="5928730"/>
            <a:ext cx="3011486"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285910"/>
      </p:ext>
    </p:extLst>
  </p:cSld>
  <p:clrMapOvr>
    <a:masterClrMapping/>
  </p:clrMapOvr>
  <p:extLst mod="1">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Page_4">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xmlns="" id="{13558560-7538-4304-A772-A9E2C8D79C12}"/>
              </a:ext>
            </a:extLst>
          </p:cNvPr>
          <p:cNvPicPr>
            <a:picLocks noChangeAspect="1" noChangeArrowheads="1"/>
          </p:cNvPicPr>
          <p:nvPr userDrawn="1">
            <p:custDataLst>
              <p:tags r:id="rId1"/>
            </p:custDataLst>
          </p:nvPr>
        </p:nvPicPr>
        <p:blipFill rotWithShape="1">
          <a:blip r:embed="rId5">
            <a:extLst>
              <a:ext uri="{28A0092B-C50C-407E-A947-70E740481C1C}">
                <a14:useLocalDpi xmlns:a14="http://schemas.microsoft.com/office/drawing/2010/main" val="0"/>
              </a:ext>
            </a:extLst>
          </a:blip>
          <a:srcRect l="21604" r="13414"/>
          <a:stretch/>
        </p:blipFill>
        <p:spPr bwMode="ltGray">
          <a:xfrm rot="10800000">
            <a:off x="-2" y="675086"/>
            <a:ext cx="9906001" cy="5787174"/>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Shape 11">
            <a:extLst>
              <a:ext uri="{FF2B5EF4-FFF2-40B4-BE49-F238E27FC236}">
                <a16:creationId xmlns:a16="http://schemas.microsoft.com/office/drawing/2014/main" xmlns="" id="{D1304B12-85B7-4EA6-AF85-9DA2846828DE}"/>
              </a:ext>
            </a:extLst>
          </p:cNvPr>
          <p:cNvSpPr>
            <a:spLocks/>
          </p:cNvSpPr>
          <p:nvPr userDrawn="1"/>
        </p:nvSpPr>
        <p:spPr bwMode="ltGray">
          <a:xfrm>
            <a:off x="0" y="-3483"/>
            <a:ext cx="9906000" cy="6861483"/>
          </a:xfrm>
          <a:custGeom>
            <a:avLst/>
            <a:gdLst>
              <a:gd name="connsiteX0" fmla="*/ 0 w 9906000"/>
              <a:gd name="connsiteY0" fmla="*/ 0 h 6861483"/>
              <a:gd name="connsiteX1" fmla="*/ 9906000 w 9906000"/>
              <a:gd name="connsiteY1" fmla="*/ 0 h 6861483"/>
              <a:gd name="connsiteX2" fmla="*/ 9906000 w 9906000"/>
              <a:gd name="connsiteY2" fmla="*/ 796636 h 6861483"/>
              <a:gd name="connsiteX3" fmla="*/ 9414128 w 9906000"/>
              <a:gd name="connsiteY3" fmla="*/ 796636 h 6861483"/>
              <a:gd name="connsiteX4" fmla="*/ 9414128 w 9906000"/>
              <a:gd name="connsiteY4" fmla="*/ 836881 h 6861483"/>
              <a:gd name="connsiteX5" fmla="*/ 9414128 w 9906000"/>
              <a:gd name="connsiteY5" fmla="*/ 2370360 h 6861483"/>
              <a:gd name="connsiteX6" fmla="*/ 5401599 w 9906000"/>
              <a:gd name="connsiteY6" fmla="*/ 3513685 h 6861483"/>
              <a:gd name="connsiteX7" fmla="*/ 5297907 w 9906000"/>
              <a:gd name="connsiteY7" fmla="*/ 3529390 h 6861483"/>
              <a:gd name="connsiteX8" fmla="*/ 4923991 w 9906000"/>
              <a:gd name="connsiteY8" fmla="*/ 3155611 h 6861483"/>
              <a:gd name="connsiteX9" fmla="*/ 4923991 w 9906000"/>
              <a:gd name="connsiteY9" fmla="*/ 796636 h 6861483"/>
              <a:gd name="connsiteX10" fmla="*/ 539017 w 9906000"/>
              <a:gd name="connsiteY10" fmla="*/ 796636 h 6861483"/>
              <a:gd name="connsiteX11" fmla="*/ 539017 w 9906000"/>
              <a:gd name="connsiteY11" fmla="*/ 864158 h 6861483"/>
              <a:gd name="connsiteX12" fmla="*/ 539017 w 9906000"/>
              <a:gd name="connsiteY12" fmla="*/ 5743883 h 6861483"/>
              <a:gd name="connsiteX13" fmla="*/ 542193 w 9906000"/>
              <a:gd name="connsiteY13" fmla="*/ 5794683 h 6861483"/>
              <a:gd name="connsiteX14" fmla="*/ 1164541 w 9906000"/>
              <a:gd name="connsiteY14" fmla="*/ 6359833 h 6861483"/>
              <a:gd name="connsiteX15" fmla="*/ 1320128 w 9906000"/>
              <a:gd name="connsiteY15" fmla="*/ 6337608 h 6861483"/>
              <a:gd name="connsiteX16" fmla="*/ 9906000 w 9906000"/>
              <a:gd name="connsiteY16" fmla="*/ 3892858 h 6861483"/>
              <a:gd name="connsiteX17" fmla="*/ 9906000 w 9906000"/>
              <a:gd name="connsiteY17" fmla="*/ 6861483 h 6861483"/>
              <a:gd name="connsiteX18" fmla="*/ 2400 w 9906000"/>
              <a:gd name="connsiteY18" fmla="*/ 6861483 h 6861483"/>
              <a:gd name="connsiteX19" fmla="*/ 2400 w 9906000"/>
              <a:gd name="connsiteY19" fmla="*/ 923389 h 6861483"/>
              <a:gd name="connsiteX20" fmla="*/ 2400 w 9906000"/>
              <a:gd name="connsiteY20" fmla="*/ 796636 h 6861483"/>
              <a:gd name="connsiteX21" fmla="*/ 0 w 9906000"/>
              <a:gd name="connsiteY21" fmla="*/ 796636 h 686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06000" h="6861483">
                <a:moveTo>
                  <a:pt x="0" y="0"/>
                </a:moveTo>
                <a:lnTo>
                  <a:pt x="9906000" y="0"/>
                </a:lnTo>
                <a:lnTo>
                  <a:pt x="9906000" y="796636"/>
                </a:lnTo>
                <a:lnTo>
                  <a:pt x="9414128" y="796636"/>
                </a:lnTo>
                <a:lnTo>
                  <a:pt x="9414128" y="836881"/>
                </a:lnTo>
                <a:cubicBezTo>
                  <a:pt x="9414128" y="2370360"/>
                  <a:pt x="9414128" y="2370360"/>
                  <a:pt x="9414128" y="2370360"/>
                </a:cubicBezTo>
                <a:cubicBezTo>
                  <a:pt x="5401599" y="3513685"/>
                  <a:pt x="5401599" y="3513685"/>
                  <a:pt x="5401599" y="3513685"/>
                </a:cubicBezTo>
                <a:cubicBezTo>
                  <a:pt x="5367035" y="3523108"/>
                  <a:pt x="5332471" y="3529390"/>
                  <a:pt x="5297907" y="3529390"/>
                </a:cubicBezTo>
                <a:cubicBezTo>
                  <a:pt x="5090525" y="3529390"/>
                  <a:pt x="4923991" y="3362917"/>
                  <a:pt x="4923991" y="3155611"/>
                </a:cubicBezTo>
                <a:lnTo>
                  <a:pt x="4923991" y="796636"/>
                </a:lnTo>
                <a:lnTo>
                  <a:pt x="539017" y="796636"/>
                </a:lnTo>
                <a:lnTo>
                  <a:pt x="539017" y="864158"/>
                </a:lnTo>
                <a:cubicBezTo>
                  <a:pt x="539017" y="1623577"/>
                  <a:pt x="539017" y="3053071"/>
                  <a:pt x="539017" y="5743883"/>
                </a:cubicBezTo>
                <a:cubicBezTo>
                  <a:pt x="539017" y="5762933"/>
                  <a:pt x="539017" y="5781983"/>
                  <a:pt x="542193" y="5794683"/>
                </a:cubicBezTo>
                <a:cubicBezTo>
                  <a:pt x="570770" y="6112183"/>
                  <a:pt x="837491" y="6359833"/>
                  <a:pt x="1164541" y="6359833"/>
                </a:cubicBezTo>
                <a:cubicBezTo>
                  <a:pt x="1218521" y="6359833"/>
                  <a:pt x="1269325" y="6350308"/>
                  <a:pt x="1320128" y="6337608"/>
                </a:cubicBezTo>
                <a:cubicBezTo>
                  <a:pt x="1323304" y="6337608"/>
                  <a:pt x="9906000" y="3892858"/>
                  <a:pt x="9906000" y="3892858"/>
                </a:cubicBezTo>
                <a:cubicBezTo>
                  <a:pt x="9906000" y="3892858"/>
                  <a:pt x="9906000" y="3892858"/>
                  <a:pt x="9906000" y="6861483"/>
                </a:cubicBezTo>
                <a:cubicBezTo>
                  <a:pt x="9906000" y="6861483"/>
                  <a:pt x="9906000" y="6861483"/>
                  <a:pt x="2400" y="6861483"/>
                </a:cubicBezTo>
                <a:cubicBezTo>
                  <a:pt x="2400" y="6861483"/>
                  <a:pt x="2400" y="6861483"/>
                  <a:pt x="2400" y="923389"/>
                </a:cubicBezTo>
                <a:lnTo>
                  <a:pt x="2400" y="796636"/>
                </a:lnTo>
                <a:lnTo>
                  <a:pt x="0" y="796636"/>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13" name="Title 1"/>
          <p:cNvSpPr>
            <a:spLocks noGrp="1"/>
          </p:cNvSpPr>
          <p:nvPr>
            <p:ph type="title"/>
          </p:nvPr>
        </p:nvSpPr>
        <p:spPr bwMode="ltGray">
          <a:xfrm>
            <a:off x="5122429" y="923925"/>
            <a:ext cx="3934260" cy="649049"/>
          </a:xfrm>
        </p:spPr>
        <p:txBody>
          <a:bodyPr/>
          <a:lstStyle>
            <a:lvl1pPr>
              <a:defRPr sz="2300" b="1">
                <a:solidFill>
                  <a:schemeClr val="tx1"/>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5122397" y="1774206"/>
            <a:ext cx="3934321" cy="630942"/>
          </a:xfrm>
        </p:spPr>
        <p:txBody>
          <a:bodyPr/>
          <a:lstStyle>
            <a:lvl1pPr>
              <a:defRPr sz="2000" b="0">
                <a:solidFill>
                  <a:schemeClr val="accent3"/>
                </a:solidFill>
                <a:latin typeface="+mj-lt"/>
              </a:defRPr>
            </a:lvl1pPr>
            <a:lvl2pPr>
              <a:defRPr sz="1600">
                <a:solidFill>
                  <a:schemeClr val="accent3"/>
                </a:solidFill>
                <a:latin typeface="+mj-lt"/>
              </a:defRPr>
            </a:lvl2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xmlns="" id="{E4C1CE4C-D5ED-4D0F-8295-6E97D030B9F6}"/>
              </a:ext>
            </a:extLst>
          </p:cNvPr>
          <p:cNvSpPr>
            <a:spLocks noGrp="1"/>
          </p:cNvSpPr>
          <p:nvPr>
            <p:ph type="body" sz="quarter" idx="13"/>
          </p:nvPr>
        </p:nvSpPr>
        <p:spPr bwMode="ltGray">
          <a:xfrm rot="5400000">
            <a:off x="-2187007" y="3122528"/>
            <a:ext cx="4964616" cy="331984"/>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36" descr="C:\Users\Hannah\AppData\Roaming\Skype\My Skype Received Files\springernature_logo_v02.emf">
            <a:extLst>
              <a:ext uri="{FF2B5EF4-FFF2-40B4-BE49-F238E27FC236}">
                <a16:creationId xmlns:a16="http://schemas.microsoft.com/office/drawing/2014/main" xmlns="" id="{E76482CE-3279-4D5E-A3AE-73E8A91E10AB}"/>
              </a:ext>
            </a:extLst>
          </p:cNvPr>
          <p:cNvPicPr>
            <a:picLocks noChangeAspect="1" noChangeArrowheads="1"/>
          </p:cNvPicPr>
          <p:nvPr userDrawn="1">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ltGray">
          <a:xfrm>
            <a:off x="538163" y="396690"/>
            <a:ext cx="2269091" cy="158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a:extLst>
              <a:ext uri="{FF2B5EF4-FFF2-40B4-BE49-F238E27FC236}">
                <a16:creationId xmlns:a16="http://schemas.microsoft.com/office/drawing/2014/main" xmlns="" id="{7381F2D9-F3FC-4CD1-8755-28F26C008B1E}"/>
              </a:ext>
            </a:extLst>
          </p:cNvPr>
          <p:cNvPicPr>
            <a:picLocks noChangeAspect="1" noChangeArrowheads="1"/>
          </p:cNvPicPr>
          <p:nvPr userDrawn="1">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ltGray">
          <a:xfrm>
            <a:off x="6400801" y="5928730"/>
            <a:ext cx="3011486"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587430"/>
      </p:ext>
    </p:extLst>
  </p:cSld>
  <p:clrMapOvr>
    <a:masterClrMapping/>
  </p:clrMapOvr>
  <p:extLst mod="1">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Page_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534600" y="0"/>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E6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2" name="Title 1"/>
          <p:cNvSpPr>
            <a:spLocks noGrp="1"/>
          </p:cNvSpPr>
          <p:nvPr>
            <p:ph type="title" hasCustomPrompt="1"/>
          </p:nvPr>
        </p:nvSpPr>
        <p:spPr bwMode="ltGray">
          <a:xfrm>
            <a:off x="825501" y="563563"/>
            <a:ext cx="8239126" cy="370558"/>
          </a:xfrm>
        </p:spPr>
        <p:txBody>
          <a:bodyPr/>
          <a:lstStyle>
            <a:lvl1pPr>
              <a:lnSpc>
                <a:spcPct val="85000"/>
              </a:lnSpc>
              <a:defRPr sz="3600" b="1" baseline="0">
                <a:solidFill>
                  <a:schemeClr val="accent3"/>
                </a:solidFill>
              </a:defRPr>
            </a:lvl1pPr>
          </a:lstStyle>
          <a:p>
            <a:r>
              <a:rPr lang="en-US" dirty="0"/>
              <a:t>Statement/quote slide</a:t>
            </a:r>
            <a:endParaRPr lang="en-GB"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8" name="Text Placeholder 10"/>
          <p:cNvSpPr>
            <a:spLocks noGrp="1"/>
          </p:cNvSpPr>
          <p:nvPr>
            <p:ph type="body" sz="quarter" idx="14"/>
          </p:nvPr>
        </p:nvSpPr>
        <p:spPr bwMode="ltGray">
          <a:xfrm>
            <a:off x="825500" y="1412875"/>
            <a:ext cx="4508500" cy="1957459"/>
          </a:xfrm>
        </p:spPr>
        <p:txBody>
          <a:bodyPr wrap="square">
            <a:spAutoFit/>
          </a:bodyPr>
          <a:lstStyle>
            <a:lvl1pPr>
              <a:lnSpc>
                <a:spcPct val="105000"/>
              </a:lnSpc>
              <a:spcAft>
                <a:spcPts val="1800"/>
              </a:spcAft>
              <a:defRPr sz="2200" b="0">
                <a:solidFill>
                  <a:schemeClr val="tx1"/>
                </a:solidFill>
              </a:defRPr>
            </a:lvl1pPr>
            <a:lvl2pP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cxnSp>
        <p:nvCxnSpPr>
          <p:cNvPr id="15" name="Straight Connector 14">
            <a:extLst>
              <a:ext uri="{FF2B5EF4-FFF2-40B4-BE49-F238E27FC236}">
                <a16:creationId xmlns:a16="http://schemas.microsoft.com/office/drawing/2014/main" xmlns="" id="{FEF262B8-4D52-4170-8AFE-18155C87FEC3}"/>
              </a:ext>
            </a:extLst>
          </p:cNvPr>
          <p:cNvCxnSpPr>
            <a:cxnSpLocks/>
          </p:cNvCxnSpPr>
          <p:nvPr/>
        </p:nvCxnSpPr>
        <p:spPr bwMode="ltGray">
          <a:xfrm>
            <a:off x="6047470" y="1695800"/>
            <a:ext cx="3362795"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DF3B8F01-B8A3-4511-B293-FFF292F62862}"/>
              </a:ext>
            </a:extLst>
          </p:cNvPr>
          <p:cNvSpPr txBox="1"/>
          <p:nvPr/>
        </p:nvSpPr>
        <p:spPr bwMode="ltGray">
          <a:xfrm>
            <a:off x="6047470" y="1458217"/>
            <a:ext cx="1718419" cy="184666"/>
          </a:xfrm>
          <a:prstGeom prst="rect">
            <a:avLst/>
          </a:prstGeom>
          <a:noFill/>
        </p:spPr>
        <p:txBody>
          <a:bodyPr wrap="none" lIns="0" tIns="0" rIns="0" bIns="0" rtlCol="0">
            <a:spAutoFit/>
          </a:bodyPr>
          <a:lstStyle/>
          <a:p>
            <a:pPr>
              <a:buClr>
                <a:schemeClr val="accent1"/>
              </a:buClr>
            </a:pPr>
            <a:r>
              <a:rPr lang="en-GB" sz="1200" dirty="0">
                <a:solidFill>
                  <a:schemeClr val="tx1"/>
                </a:solidFill>
              </a:rPr>
              <a:t>The story behind the image</a:t>
            </a:r>
          </a:p>
        </p:txBody>
      </p:sp>
      <p:pic>
        <p:nvPicPr>
          <p:cNvPr id="18" name="Picture 5">
            <a:extLst>
              <a:ext uri="{FF2B5EF4-FFF2-40B4-BE49-F238E27FC236}">
                <a16:creationId xmlns:a16="http://schemas.microsoft.com/office/drawing/2014/main" xmlns="" id="{8BB14ACC-CCFC-48E7-99E8-294D2F2AD0F3}"/>
              </a:ext>
            </a:extLst>
          </p:cNvPr>
          <p:cNvPicPr>
            <a:picLocks noChangeAspect="1" noChangeArrowheads="1"/>
          </p:cNvPicPr>
          <p:nvPr userDrawn="1">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ltGray">
          <a:xfrm>
            <a:off x="6400801" y="5928730"/>
            <a:ext cx="3011486"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xmlns="" id="{E7523455-18D3-4DEC-841D-B76600B94C3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318" t="15405"/>
          <a:stretch/>
        </p:blipFill>
        <p:spPr bwMode="ltGray">
          <a:xfrm>
            <a:off x="6047471" y="1795228"/>
            <a:ext cx="1176528" cy="768356"/>
          </a:xfrm>
          <a:prstGeom prst="rect">
            <a:avLst/>
          </a:prstGeom>
        </p:spPr>
      </p:pic>
      <p:sp>
        <p:nvSpPr>
          <p:cNvPr id="19" name="TextBox 18">
            <a:extLst>
              <a:ext uri="{FF2B5EF4-FFF2-40B4-BE49-F238E27FC236}">
                <a16:creationId xmlns:a16="http://schemas.microsoft.com/office/drawing/2014/main" xmlns="" id="{657813A0-5CB0-465E-8D42-D914653BD266}"/>
              </a:ext>
            </a:extLst>
          </p:cNvPr>
          <p:cNvSpPr txBox="1"/>
          <p:nvPr userDrawn="1"/>
        </p:nvSpPr>
        <p:spPr bwMode="ltGray">
          <a:xfrm>
            <a:off x="7241474" y="1722408"/>
            <a:ext cx="2159068" cy="1534642"/>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lvl="0">
              <a:lnSpc>
                <a:spcPct val="100000"/>
              </a:lnSpc>
              <a:spcAft>
                <a:spcPts val="600"/>
              </a:spcAft>
            </a:pPr>
            <a:r>
              <a:rPr lang="de-DE" sz="1000" b="1" dirty="0">
                <a:solidFill>
                  <a:schemeClr val="tx1"/>
                </a:solidFill>
              </a:rPr>
              <a:t>How chameleons change colour</a:t>
            </a:r>
          </a:p>
          <a:p>
            <a:pPr lvl="0">
              <a:lnSpc>
                <a:spcPct val="100000"/>
              </a:lnSpc>
              <a:spcAft>
                <a:spcPts val="600"/>
              </a:spcAft>
            </a:pPr>
            <a:r>
              <a:rPr lang="en-US" sz="800" dirty="0">
                <a:solidFill>
                  <a:schemeClr val="tx1"/>
                </a:solidFill>
              </a:rPr>
              <a:t>Chameleons are well known for their potential to change colour but recent research on panther chameleons is the first to find two layers of crystal containing cells, each with a potentially different purpose. Researchers from the University of Geneva have speculated that the deeper crystal containing cells may help with the regulation of temperature, whilst the more superficial layer of colour changing cells could be responsible for camouflage or mating displays.</a:t>
            </a:r>
          </a:p>
        </p:txBody>
      </p:sp>
    </p:spTree>
    <p:extLst>
      <p:ext uri="{BB962C8B-B14F-4D97-AF65-F5344CB8AC3E}">
        <p14:creationId xmlns:p14="http://schemas.microsoft.com/office/powerpoint/2010/main" val="392533446"/>
      </p:ext>
    </p:extLst>
  </p:cSld>
  <p:clrMapOvr>
    <a:masterClrMapping/>
  </p:clrMapOvr>
  <p:extLst mod="1">
    <p:ext uri="{DCECCB84-F9BA-43D5-87BE-67443E8EF086}">
      <p15:sldGuideLst xmlns:p15="http://schemas.microsoft.com/office/powerpoint/2012/main">
        <p15:guide id="1" pos="1079" userDrawn="1">
          <p15:clr>
            <a:srgbClr val="FBAE40"/>
          </p15:clr>
        </p15:guide>
        <p15:guide id="2" pos="59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ck Page_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534600" y="0"/>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E6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2" name="Title 1"/>
          <p:cNvSpPr>
            <a:spLocks noGrp="1"/>
          </p:cNvSpPr>
          <p:nvPr>
            <p:ph type="title" hasCustomPrompt="1"/>
          </p:nvPr>
        </p:nvSpPr>
        <p:spPr bwMode="ltGray">
          <a:xfrm>
            <a:off x="825501" y="563563"/>
            <a:ext cx="8239126" cy="370558"/>
          </a:xfrm>
        </p:spPr>
        <p:txBody>
          <a:bodyPr/>
          <a:lstStyle>
            <a:lvl1pPr>
              <a:lnSpc>
                <a:spcPct val="85000"/>
              </a:lnSpc>
              <a:defRPr sz="3600" b="1" baseline="0">
                <a:solidFill>
                  <a:schemeClr val="accent3"/>
                </a:solidFill>
              </a:defRPr>
            </a:lvl1pPr>
          </a:lstStyle>
          <a:p>
            <a:r>
              <a:rPr lang="en-US" dirty="0"/>
              <a:t>Statement/quote slide</a:t>
            </a:r>
            <a:endParaRPr lang="en-GB"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8" name="Text Placeholder 10"/>
          <p:cNvSpPr>
            <a:spLocks noGrp="1"/>
          </p:cNvSpPr>
          <p:nvPr>
            <p:ph type="body" sz="quarter" idx="14"/>
          </p:nvPr>
        </p:nvSpPr>
        <p:spPr bwMode="ltGray">
          <a:xfrm>
            <a:off x="825500" y="1412875"/>
            <a:ext cx="4508500" cy="1957459"/>
          </a:xfrm>
        </p:spPr>
        <p:txBody>
          <a:bodyPr wrap="square">
            <a:spAutoFit/>
          </a:bodyPr>
          <a:lstStyle>
            <a:lvl1pPr>
              <a:lnSpc>
                <a:spcPct val="105000"/>
              </a:lnSpc>
              <a:spcAft>
                <a:spcPts val="1800"/>
              </a:spcAft>
              <a:defRPr sz="2200" b="0">
                <a:solidFill>
                  <a:schemeClr val="tx1"/>
                </a:solidFill>
              </a:defRPr>
            </a:lvl1pPr>
            <a:lvl2pP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cxnSp>
        <p:nvCxnSpPr>
          <p:cNvPr id="15" name="Straight Connector 14">
            <a:extLst>
              <a:ext uri="{FF2B5EF4-FFF2-40B4-BE49-F238E27FC236}">
                <a16:creationId xmlns:a16="http://schemas.microsoft.com/office/drawing/2014/main" xmlns="" id="{FEF262B8-4D52-4170-8AFE-18155C87FEC3}"/>
              </a:ext>
            </a:extLst>
          </p:cNvPr>
          <p:cNvCxnSpPr>
            <a:cxnSpLocks/>
          </p:cNvCxnSpPr>
          <p:nvPr/>
        </p:nvCxnSpPr>
        <p:spPr bwMode="ltGray">
          <a:xfrm>
            <a:off x="6047470" y="1695800"/>
            <a:ext cx="3362795"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DF3B8F01-B8A3-4511-B293-FFF292F62862}"/>
              </a:ext>
            </a:extLst>
          </p:cNvPr>
          <p:cNvSpPr txBox="1"/>
          <p:nvPr/>
        </p:nvSpPr>
        <p:spPr bwMode="ltGray">
          <a:xfrm>
            <a:off x="6047470" y="1458217"/>
            <a:ext cx="1718419" cy="184666"/>
          </a:xfrm>
          <a:prstGeom prst="rect">
            <a:avLst/>
          </a:prstGeom>
          <a:noFill/>
        </p:spPr>
        <p:txBody>
          <a:bodyPr wrap="none" lIns="0" tIns="0" rIns="0" bIns="0" rtlCol="0">
            <a:spAutoFit/>
          </a:bodyPr>
          <a:lstStyle/>
          <a:p>
            <a:pPr>
              <a:buClr>
                <a:schemeClr val="accent1"/>
              </a:buClr>
            </a:pPr>
            <a:r>
              <a:rPr lang="en-GB" sz="1200" dirty="0">
                <a:solidFill>
                  <a:schemeClr val="tx1"/>
                </a:solidFill>
              </a:rPr>
              <a:t>The story behind the image</a:t>
            </a:r>
          </a:p>
        </p:txBody>
      </p:sp>
      <p:pic>
        <p:nvPicPr>
          <p:cNvPr id="14" name="Picture 5">
            <a:extLst>
              <a:ext uri="{FF2B5EF4-FFF2-40B4-BE49-F238E27FC236}">
                <a16:creationId xmlns:a16="http://schemas.microsoft.com/office/drawing/2014/main" xmlns="" id="{4387964B-0AB3-4E9A-BC2E-756E3B469A13}"/>
              </a:ext>
            </a:extLst>
          </p:cNvPr>
          <p:cNvPicPr>
            <a:picLocks noChangeAspect="1" noChangeArrowheads="1"/>
          </p:cNvPicPr>
          <p:nvPr userDrawn="1">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ltGray">
          <a:xfrm>
            <a:off x="6400801" y="5928730"/>
            <a:ext cx="3011486"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xmlns="" id="{A1DF583F-4EFC-42F4-9A04-1B38109D600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5090" t="31168" r="10195"/>
          <a:stretch/>
        </p:blipFill>
        <p:spPr bwMode="ltGray">
          <a:xfrm>
            <a:off x="6047472" y="1795226"/>
            <a:ext cx="1176527" cy="773998"/>
          </a:xfrm>
          <a:prstGeom prst="rect">
            <a:avLst/>
          </a:prstGeom>
        </p:spPr>
      </p:pic>
      <p:sp>
        <p:nvSpPr>
          <p:cNvPr id="19" name="TextBox 18">
            <a:extLst>
              <a:ext uri="{FF2B5EF4-FFF2-40B4-BE49-F238E27FC236}">
                <a16:creationId xmlns:a16="http://schemas.microsoft.com/office/drawing/2014/main" xmlns="" id="{0510C284-2C63-48AC-A8CA-DF10EDBF6BEC}"/>
              </a:ext>
            </a:extLst>
          </p:cNvPr>
          <p:cNvSpPr txBox="1"/>
          <p:nvPr userDrawn="1"/>
        </p:nvSpPr>
        <p:spPr bwMode="ltGray">
          <a:xfrm>
            <a:off x="7241474" y="1722408"/>
            <a:ext cx="2159068" cy="193475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lvl="0">
              <a:lnSpc>
                <a:spcPct val="100000"/>
              </a:lnSpc>
              <a:spcAft>
                <a:spcPts val="600"/>
              </a:spcAft>
            </a:pPr>
            <a:r>
              <a:rPr lang="en-US" sz="1000" b="1" dirty="0">
                <a:solidFill>
                  <a:schemeClr val="tx1"/>
                </a:solidFill>
              </a:rPr>
              <a:t>Antarctica meltdown could </a:t>
            </a:r>
            <a:br>
              <a:rPr lang="en-US" sz="1000" b="1" dirty="0">
                <a:solidFill>
                  <a:schemeClr val="tx1"/>
                </a:solidFill>
              </a:rPr>
            </a:br>
            <a:r>
              <a:rPr lang="en-US" sz="1000" b="1" dirty="0">
                <a:solidFill>
                  <a:schemeClr val="tx1"/>
                </a:solidFill>
              </a:rPr>
              <a:t>double sea level rise</a:t>
            </a:r>
          </a:p>
          <a:p>
            <a:pPr lvl="0">
              <a:lnSpc>
                <a:spcPct val="100000"/>
              </a:lnSpc>
              <a:spcAft>
                <a:spcPts val="600"/>
              </a:spcAft>
            </a:pPr>
            <a:r>
              <a:rPr lang="en-US" sz="800" dirty="0">
                <a:solidFill>
                  <a:schemeClr val="tx1"/>
                </a:solidFill>
              </a:rPr>
              <a:t>Researchers at Pennsylvania State University have been considering how quickly a glacial ice melt in Antarctica would raise sea levels. By updating models with new discoveries and comparing them with past sea-level rise events they predict that a melting Antarctica could raise oceans by more than 3 feet by the end of the century if greenhouse gas emissions continued unabated, roughly doubling previous total sea-level rise estimates. Rising seas could put many of the world’s coastlines underwater or at risk of flooding and storm surges.</a:t>
            </a:r>
          </a:p>
        </p:txBody>
      </p:sp>
    </p:spTree>
    <p:extLst>
      <p:ext uri="{BB962C8B-B14F-4D97-AF65-F5344CB8AC3E}">
        <p14:creationId xmlns:p14="http://schemas.microsoft.com/office/powerpoint/2010/main" val="1811752756"/>
      </p:ext>
    </p:extLst>
  </p:cSld>
  <p:clrMapOvr>
    <a:masterClrMapping/>
  </p:clrMapOvr>
  <p:extLst mod="1">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ck Page_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534600" y="0"/>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E6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2" name="Title 1"/>
          <p:cNvSpPr>
            <a:spLocks noGrp="1"/>
          </p:cNvSpPr>
          <p:nvPr>
            <p:ph type="title" hasCustomPrompt="1"/>
          </p:nvPr>
        </p:nvSpPr>
        <p:spPr bwMode="ltGray">
          <a:xfrm>
            <a:off x="825501" y="563563"/>
            <a:ext cx="8239126" cy="370558"/>
          </a:xfrm>
        </p:spPr>
        <p:txBody>
          <a:bodyPr/>
          <a:lstStyle>
            <a:lvl1pPr>
              <a:lnSpc>
                <a:spcPct val="85000"/>
              </a:lnSpc>
              <a:defRPr sz="3600" b="1" baseline="0">
                <a:solidFill>
                  <a:schemeClr val="accent3"/>
                </a:solidFill>
              </a:defRPr>
            </a:lvl1pPr>
          </a:lstStyle>
          <a:p>
            <a:r>
              <a:rPr lang="en-US" dirty="0"/>
              <a:t>Statement/quote slide</a:t>
            </a:r>
            <a:endParaRPr lang="en-GB"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8" name="Text Placeholder 10"/>
          <p:cNvSpPr>
            <a:spLocks noGrp="1"/>
          </p:cNvSpPr>
          <p:nvPr>
            <p:ph type="body" sz="quarter" idx="14"/>
          </p:nvPr>
        </p:nvSpPr>
        <p:spPr bwMode="ltGray">
          <a:xfrm>
            <a:off x="825500" y="1412875"/>
            <a:ext cx="4508500" cy="1957459"/>
          </a:xfrm>
        </p:spPr>
        <p:txBody>
          <a:bodyPr wrap="square">
            <a:spAutoFit/>
          </a:bodyPr>
          <a:lstStyle>
            <a:lvl1pPr>
              <a:lnSpc>
                <a:spcPct val="105000"/>
              </a:lnSpc>
              <a:spcAft>
                <a:spcPts val="1800"/>
              </a:spcAft>
              <a:defRPr sz="2200" b="0">
                <a:solidFill>
                  <a:schemeClr val="tx1"/>
                </a:solidFill>
              </a:defRPr>
            </a:lvl1pPr>
            <a:lvl2pP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cxnSp>
        <p:nvCxnSpPr>
          <p:cNvPr id="15" name="Straight Connector 14">
            <a:extLst>
              <a:ext uri="{FF2B5EF4-FFF2-40B4-BE49-F238E27FC236}">
                <a16:creationId xmlns:a16="http://schemas.microsoft.com/office/drawing/2014/main" xmlns="" id="{FEF262B8-4D52-4170-8AFE-18155C87FEC3}"/>
              </a:ext>
            </a:extLst>
          </p:cNvPr>
          <p:cNvCxnSpPr>
            <a:cxnSpLocks/>
          </p:cNvCxnSpPr>
          <p:nvPr/>
        </p:nvCxnSpPr>
        <p:spPr bwMode="ltGray">
          <a:xfrm>
            <a:off x="6047470" y="1695800"/>
            <a:ext cx="3362795"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DF3B8F01-B8A3-4511-B293-FFF292F62862}"/>
              </a:ext>
            </a:extLst>
          </p:cNvPr>
          <p:cNvSpPr txBox="1"/>
          <p:nvPr/>
        </p:nvSpPr>
        <p:spPr bwMode="ltGray">
          <a:xfrm>
            <a:off x="6047470" y="1458217"/>
            <a:ext cx="1718419" cy="184666"/>
          </a:xfrm>
          <a:prstGeom prst="rect">
            <a:avLst/>
          </a:prstGeom>
          <a:noFill/>
        </p:spPr>
        <p:txBody>
          <a:bodyPr wrap="none" lIns="0" tIns="0" rIns="0" bIns="0" rtlCol="0">
            <a:spAutoFit/>
          </a:bodyPr>
          <a:lstStyle/>
          <a:p>
            <a:pPr>
              <a:buClr>
                <a:schemeClr val="accent1"/>
              </a:buClr>
            </a:pPr>
            <a:r>
              <a:rPr lang="en-GB" sz="1200" dirty="0">
                <a:solidFill>
                  <a:schemeClr val="tx1"/>
                </a:solidFill>
              </a:rPr>
              <a:t>The story behind the image</a:t>
            </a:r>
          </a:p>
        </p:txBody>
      </p:sp>
      <p:pic>
        <p:nvPicPr>
          <p:cNvPr id="14" name="Picture 5">
            <a:extLst>
              <a:ext uri="{FF2B5EF4-FFF2-40B4-BE49-F238E27FC236}">
                <a16:creationId xmlns:a16="http://schemas.microsoft.com/office/drawing/2014/main" xmlns="" id="{5A2E31DD-D6A9-4883-BA76-45F06D045119}"/>
              </a:ext>
            </a:extLst>
          </p:cNvPr>
          <p:cNvPicPr>
            <a:picLocks noChangeAspect="1" noChangeArrowheads="1"/>
          </p:cNvPicPr>
          <p:nvPr userDrawn="1">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ltGray">
          <a:xfrm>
            <a:off x="6400801" y="5928730"/>
            <a:ext cx="3011486"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a:extLst>
              <a:ext uri="{FF2B5EF4-FFF2-40B4-BE49-F238E27FC236}">
                <a16:creationId xmlns:a16="http://schemas.microsoft.com/office/drawing/2014/main" xmlns="" id="{9C50DFB8-A5B1-4512-B95A-F44A8C36EF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ltGray">
          <a:xfrm>
            <a:off x="6047469" y="1795225"/>
            <a:ext cx="649166" cy="1375421"/>
          </a:xfrm>
          <a:prstGeom prst="rect">
            <a:avLst/>
          </a:prstGeom>
          <a:noFill/>
          <a:ln>
            <a:solidFill>
              <a:schemeClr val="bg1"/>
            </a:solidFill>
          </a:ln>
        </p:spPr>
      </p:pic>
      <p:sp>
        <p:nvSpPr>
          <p:cNvPr id="19" name="TextBox 18">
            <a:extLst>
              <a:ext uri="{FF2B5EF4-FFF2-40B4-BE49-F238E27FC236}">
                <a16:creationId xmlns:a16="http://schemas.microsoft.com/office/drawing/2014/main" xmlns="" id="{08A33E27-A73C-4019-B4DC-209597DEC43A}"/>
              </a:ext>
            </a:extLst>
          </p:cNvPr>
          <p:cNvSpPr txBox="1"/>
          <p:nvPr userDrawn="1"/>
        </p:nvSpPr>
        <p:spPr bwMode="ltGray">
          <a:xfrm>
            <a:off x="6702243" y="1722408"/>
            <a:ext cx="2644509" cy="1042199"/>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lvl="0">
              <a:lnSpc>
                <a:spcPct val="100000"/>
              </a:lnSpc>
              <a:spcAft>
                <a:spcPts val="600"/>
              </a:spcAft>
            </a:pPr>
            <a:r>
              <a:rPr lang="en-US" sz="1000" b="1" dirty="0">
                <a:solidFill>
                  <a:schemeClr val="tx1"/>
                </a:solidFill>
              </a:rPr>
              <a:t>Dorothy Hodgkin (1910–1994)</a:t>
            </a:r>
          </a:p>
          <a:p>
            <a:pPr lvl="0">
              <a:lnSpc>
                <a:spcPct val="100000"/>
              </a:lnSpc>
              <a:spcAft>
                <a:spcPts val="600"/>
              </a:spcAft>
            </a:pPr>
            <a:r>
              <a:rPr lang="en-US" sz="800" dirty="0">
                <a:solidFill>
                  <a:schemeClr val="tx1"/>
                </a:solidFill>
              </a:rPr>
              <a:t>Dorothy Hodgkin pioneered the application of x-ray crystallography techniques to determine the three-dimensional structure of biomolecules, helping to unravel how their atomic arrangements influence how they work in the body. She remains the only British woman scientist to have been awarded the Nobel Prize for Chemistry. </a:t>
            </a:r>
          </a:p>
        </p:txBody>
      </p:sp>
    </p:spTree>
    <p:extLst>
      <p:ext uri="{BB962C8B-B14F-4D97-AF65-F5344CB8AC3E}">
        <p14:creationId xmlns:p14="http://schemas.microsoft.com/office/powerpoint/2010/main" val="2870858827"/>
      </p:ext>
    </p:extLst>
  </p:cSld>
  <p:clrMapOvr>
    <a:masterClrMapping/>
  </p:clrMapOvr>
  <p:extLst mod="1">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ack Page_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534600" y="0"/>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E6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2" name="Title 1"/>
          <p:cNvSpPr>
            <a:spLocks noGrp="1"/>
          </p:cNvSpPr>
          <p:nvPr>
            <p:ph type="title" hasCustomPrompt="1"/>
          </p:nvPr>
        </p:nvSpPr>
        <p:spPr bwMode="ltGray">
          <a:xfrm>
            <a:off x="825501" y="563563"/>
            <a:ext cx="8239126" cy="370558"/>
          </a:xfrm>
        </p:spPr>
        <p:txBody>
          <a:bodyPr/>
          <a:lstStyle>
            <a:lvl1pPr>
              <a:lnSpc>
                <a:spcPct val="85000"/>
              </a:lnSpc>
              <a:defRPr sz="3600" b="1" baseline="0">
                <a:solidFill>
                  <a:schemeClr val="accent3"/>
                </a:solidFill>
              </a:defRPr>
            </a:lvl1pPr>
          </a:lstStyle>
          <a:p>
            <a:r>
              <a:rPr lang="en-US" dirty="0"/>
              <a:t>Statement/quote slide</a:t>
            </a:r>
            <a:endParaRPr lang="en-GB"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8" name="Text Placeholder 10"/>
          <p:cNvSpPr>
            <a:spLocks noGrp="1"/>
          </p:cNvSpPr>
          <p:nvPr>
            <p:ph type="body" sz="quarter" idx="14"/>
          </p:nvPr>
        </p:nvSpPr>
        <p:spPr bwMode="ltGray">
          <a:xfrm>
            <a:off x="825500" y="1412875"/>
            <a:ext cx="4508500" cy="1957459"/>
          </a:xfrm>
        </p:spPr>
        <p:txBody>
          <a:bodyPr wrap="square">
            <a:spAutoFit/>
          </a:bodyPr>
          <a:lstStyle>
            <a:lvl1pPr>
              <a:lnSpc>
                <a:spcPct val="105000"/>
              </a:lnSpc>
              <a:spcAft>
                <a:spcPts val="1800"/>
              </a:spcAft>
              <a:defRPr sz="2200" b="0">
                <a:solidFill>
                  <a:schemeClr val="tx1"/>
                </a:solidFill>
              </a:defRPr>
            </a:lvl1pPr>
            <a:lvl2pP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cxnSp>
        <p:nvCxnSpPr>
          <p:cNvPr id="15" name="Straight Connector 14">
            <a:extLst>
              <a:ext uri="{FF2B5EF4-FFF2-40B4-BE49-F238E27FC236}">
                <a16:creationId xmlns:a16="http://schemas.microsoft.com/office/drawing/2014/main" xmlns="" id="{FEF262B8-4D52-4170-8AFE-18155C87FEC3}"/>
              </a:ext>
            </a:extLst>
          </p:cNvPr>
          <p:cNvCxnSpPr>
            <a:cxnSpLocks/>
          </p:cNvCxnSpPr>
          <p:nvPr/>
        </p:nvCxnSpPr>
        <p:spPr bwMode="ltGray">
          <a:xfrm>
            <a:off x="6047470" y="1695800"/>
            <a:ext cx="3362795"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DF3B8F01-B8A3-4511-B293-FFF292F62862}"/>
              </a:ext>
            </a:extLst>
          </p:cNvPr>
          <p:cNvSpPr txBox="1"/>
          <p:nvPr/>
        </p:nvSpPr>
        <p:spPr bwMode="ltGray">
          <a:xfrm>
            <a:off x="6047470" y="1458217"/>
            <a:ext cx="1718419" cy="184666"/>
          </a:xfrm>
          <a:prstGeom prst="rect">
            <a:avLst/>
          </a:prstGeom>
          <a:noFill/>
        </p:spPr>
        <p:txBody>
          <a:bodyPr wrap="none" lIns="0" tIns="0" rIns="0" bIns="0" rtlCol="0">
            <a:spAutoFit/>
          </a:bodyPr>
          <a:lstStyle/>
          <a:p>
            <a:pPr>
              <a:buClr>
                <a:schemeClr val="accent1"/>
              </a:buClr>
            </a:pPr>
            <a:r>
              <a:rPr lang="en-GB" sz="1200" dirty="0">
                <a:solidFill>
                  <a:schemeClr val="tx1"/>
                </a:solidFill>
              </a:rPr>
              <a:t>The story behind the image</a:t>
            </a:r>
          </a:p>
        </p:txBody>
      </p:sp>
      <p:pic>
        <p:nvPicPr>
          <p:cNvPr id="14" name="Picture 5">
            <a:extLst>
              <a:ext uri="{FF2B5EF4-FFF2-40B4-BE49-F238E27FC236}">
                <a16:creationId xmlns:a16="http://schemas.microsoft.com/office/drawing/2014/main" xmlns="" id="{A9A5AD45-3516-4023-90B6-9F7A39F6C2A5}"/>
              </a:ext>
            </a:extLst>
          </p:cNvPr>
          <p:cNvPicPr>
            <a:picLocks noChangeAspect="1" noChangeArrowheads="1"/>
          </p:cNvPicPr>
          <p:nvPr userDrawn="1">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ltGray">
          <a:xfrm>
            <a:off x="6400801" y="5928730"/>
            <a:ext cx="3011486"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a:extLst>
              <a:ext uri="{FF2B5EF4-FFF2-40B4-BE49-F238E27FC236}">
                <a16:creationId xmlns:a16="http://schemas.microsoft.com/office/drawing/2014/main" xmlns="" id="{164749D4-6F77-4A02-A94F-5B225C213FB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ltGray">
          <a:xfrm>
            <a:off x="6047469" y="1795225"/>
            <a:ext cx="660248" cy="1375421"/>
          </a:xfrm>
          <a:prstGeom prst="rect">
            <a:avLst/>
          </a:prstGeom>
          <a:noFill/>
          <a:ln>
            <a:noFill/>
          </a:ln>
        </p:spPr>
      </p:pic>
      <p:sp>
        <p:nvSpPr>
          <p:cNvPr id="13" name="TextBox 12">
            <a:extLst>
              <a:ext uri="{FF2B5EF4-FFF2-40B4-BE49-F238E27FC236}">
                <a16:creationId xmlns:a16="http://schemas.microsoft.com/office/drawing/2014/main" xmlns="" id="{47D749AD-75DB-4A1A-82BD-559F5E192FCC}"/>
              </a:ext>
            </a:extLst>
          </p:cNvPr>
          <p:cNvSpPr txBox="1"/>
          <p:nvPr userDrawn="1"/>
        </p:nvSpPr>
        <p:spPr bwMode="ltGray">
          <a:xfrm>
            <a:off x="6702243" y="1722408"/>
            <a:ext cx="2644509" cy="128842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lvl="0">
              <a:lnSpc>
                <a:spcPct val="100000"/>
              </a:lnSpc>
              <a:spcAft>
                <a:spcPts val="600"/>
              </a:spcAft>
            </a:pPr>
            <a:r>
              <a:rPr lang="en-US" sz="1000" b="1" dirty="0">
                <a:solidFill>
                  <a:schemeClr val="tx1"/>
                </a:solidFill>
              </a:rPr>
              <a:t>John Maynard Keynes (1883–1946)</a:t>
            </a:r>
          </a:p>
          <a:p>
            <a:pPr lvl="0">
              <a:lnSpc>
                <a:spcPct val="100000"/>
              </a:lnSpc>
              <a:spcAft>
                <a:spcPts val="600"/>
              </a:spcAft>
            </a:pPr>
            <a:r>
              <a:rPr lang="en-US" sz="800" dirty="0">
                <a:solidFill>
                  <a:schemeClr val="tx1"/>
                </a:solidFill>
              </a:rPr>
              <a:t>John Maynard Keynes was a British economist who revolutionised the theory and practice of macroeconomics, reformed economics and had a profound influence on economic policy. This illustration represents the Keynesian model which shows that in a monetary economy it is possible to have periods of high unemployment unless governments use active monetary and fiscal policy to stimulate aggregate demand.</a:t>
            </a:r>
          </a:p>
        </p:txBody>
      </p:sp>
    </p:spTree>
    <p:extLst>
      <p:ext uri="{BB962C8B-B14F-4D97-AF65-F5344CB8AC3E}">
        <p14:creationId xmlns:p14="http://schemas.microsoft.com/office/powerpoint/2010/main" val="2934105304"/>
      </p:ext>
    </p:extLst>
  </p:cSld>
  <p:clrMapOvr>
    <a:masterClrMapping/>
  </p:clrMapOvr>
  <p:extLst mod="1">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_1">
    <p:bg bwMode="gray">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3" name="Text Placeholder 10"/>
          <p:cNvSpPr>
            <a:spLocks noGrp="1"/>
          </p:cNvSpPr>
          <p:nvPr>
            <p:ph type="body" sz="quarter" idx="14" hasCustomPrompt="1"/>
          </p:nvPr>
        </p:nvSpPr>
        <p:spPr bwMode="ltGray">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17451780"/>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tags" Target="../tags/tag1.xml"/><Relationship Id="rId19"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ltGray">
          <a:xfrm>
            <a:off x="825501" y="538163"/>
            <a:ext cx="8239126" cy="370558"/>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bwMode="ltGray">
          <a:xfrm>
            <a:off x="825500" y="1436688"/>
            <a:ext cx="8239125" cy="1692771"/>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rgbClr val="E6E7E8"/>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pic>
        <p:nvPicPr>
          <p:cNvPr id="7" name="Picture 5">
            <a:extLst>
              <a:ext uri="{FF2B5EF4-FFF2-40B4-BE49-F238E27FC236}">
                <a16:creationId xmlns:a16="http://schemas.microsoft.com/office/drawing/2014/main" xmlns="" id="{96290264-F73B-406B-A755-2207167A32ED}"/>
              </a:ext>
            </a:extLst>
          </p:cNvPr>
          <p:cNvPicPr>
            <a:picLocks noChangeAspect="1" noChangeArrowheads="1"/>
          </p:cNvPicPr>
          <p:nvPr userDrawn="1">
            <p:custDataLst>
              <p:tags r:id="rId18"/>
            </p:custDataLst>
          </p:nvPr>
        </p:nvPicPr>
        <p:blipFill>
          <a:blip r:embed="rId19" cstate="print">
            <a:extLst>
              <a:ext uri="{28A0092B-C50C-407E-A947-70E740481C1C}">
                <a14:useLocalDpi xmlns:a14="http://schemas.microsoft.com/office/drawing/2010/main" val="0"/>
              </a:ext>
            </a:extLst>
          </a:blip>
          <a:srcRect/>
          <a:stretch>
            <a:fillRect/>
          </a:stretch>
        </p:blipFill>
        <p:spPr bwMode="ltGray">
          <a:xfrm>
            <a:off x="7960613" y="6354772"/>
            <a:ext cx="1116000" cy="15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865969"/>
      </p:ext>
    </p:extLst>
  </p:cSld>
  <p:clrMap bg1="lt1" tx1="dk1" bg2="lt2" tx2="dk2" accent1="accent1" accent2="accent2" accent3="accent3" accent4="accent4" accent5="accent5" accent6="accent6" hlink="hlink" folHlink="folHlink"/>
  <p:sldLayoutIdLst>
    <p:sldLayoutId id="2147483723" r:id="rId1"/>
    <p:sldLayoutId id="2147483725" r:id="rId2"/>
    <p:sldLayoutId id="2147483727" r:id="rId3"/>
    <p:sldLayoutId id="2147483726" r:id="rId4"/>
    <p:sldLayoutId id="2147483718" r:id="rId5"/>
    <p:sldLayoutId id="2147483729" r:id="rId6"/>
    <p:sldLayoutId id="2147483730" r:id="rId7"/>
    <p:sldLayoutId id="2147483731" r:id="rId8"/>
    <p:sldLayoutId id="2147483711" r:id="rId9"/>
    <p:sldLayoutId id="2147483728" r:id="rId10"/>
    <p:sldLayoutId id="2147483703" r:id="rId11"/>
    <p:sldLayoutId id="2147483655" r:id="rId12"/>
    <p:sldLayoutId id="2147483700" r:id="rId13"/>
    <p:sldLayoutId id="2147483694" r:id="rId14"/>
    <p:sldLayoutId id="2147483695" r:id="rId15"/>
    <p:sldLayoutId id="2147483685" r:id="rId16"/>
  </p:sldLayoutIdLst>
  <p:hf sldNum="0" hdr="0" dt="0"/>
  <p:txStyles>
    <p:titleStyle>
      <a:lvl1pPr algn="l" defTabSz="872722" rtl="0" eaLnBrk="1" latinLnBrk="0" hangingPunct="1">
        <a:spcBef>
          <a:spcPct val="0"/>
        </a:spcBef>
        <a:buNone/>
        <a:defRPr sz="2600" b="1" kern="1200">
          <a:solidFill>
            <a:schemeClr val="accent3"/>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chemeClr val="tx1"/>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1"/>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1"/>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90" userDrawn="1">
          <p15:clr>
            <a:srgbClr val="F26B43"/>
          </p15:clr>
        </p15:guide>
        <p15:guide id="2" pos="535"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8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026A4E-34CC-441A-A776-BEF42729FEFB}"/>
              </a:ext>
            </a:extLst>
          </p:cNvPr>
          <p:cNvSpPr>
            <a:spLocks noGrp="1"/>
          </p:cNvSpPr>
          <p:nvPr>
            <p:ph type="title"/>
          </p:nvPr>
        </p:nvSpPr>
        <p:spPr/>
        <p:txBody>
          <a:bodyPr/>
          <a:lstStyle/>
          <a:p>
            <a:r>
              <a:rPr lang="en-US" sz="3600" dirty="0" smtClean="0">
                <a:solidFill>
                  <a:schemeClr val="accent4">
                    <a:lumMod val="10000"/>
                  </a:schemeClr>
                </a:solidFill>
              </a:rPr>
              <a:t>Nature and software </a:t>
            </a:r>
            <a:endParaRPr lang="en-US" sz="3600" dirty="0">
              <a:solidFill>
                <a:schemeClr val="accent4">
                  <a:lumMod val="10000"/>
                </a:schemeClr>
              </a:solidFill>
            </a:endParaRPr>
          </a:p>
        </p:txBody>
      </p:sp>
      <p:sp>
        <p:nvSpPr>
          <p:cNvPr id="3" name="Text Placeholder 2">
            <a:extLst>
              <a:ext uri="{FF2B5EF4-FFF2-40B4-BE49-F238E27FC236}">
                <a16:creationId xmlns:a16="http://schemas.microsoft.com/office/drawing/2014/main" xmlns="" id="{B3C78973-FA60-47AF-AF8E-D2F68D778A63}"/>
              </a:ext>
            </a:extLst>
          </p:cNvPr>
          <p:cNvSpPr>
            <a:spLocks noGrp="1"/>
          </p:cNvSpPr>
          <p:nvPr>
            <p:ph type="body" sz="quarter" idx="12"/>
          </p:nvPr>
        </p:nvSpPr>
        <p:spPr>
          <a:xfrm>
            <a:off x="5122397" y="1774206"/>
            <a:ext cx="3934321" cy="1015663"/>
          </a:xfrm>
        </p:spPr>
        <p:txBody>
          <a:bodyPr/>
          <a:lstStyle/>
          <a:p>
            <a:r>
              <a:rPr lang="en-US" dirty="0" smtClean="0"/>
              <a:t>Leslie Sage</a:t>
            </a:r>
          </a:p>
          <a:p>
            <a:r>
              <a:rPr lang="en-US" dirty="0" smtClean="0"/>
              <a:t>Senior editor, physical sciences</a:t>
            </a:r>
            <a:endParaRPr lang="en-US" dirty="0"/>
          </a:p>
          <a:p>
            <a:pPr lvl="1"/>
            <a:r>
              <a:rPr lang="en-US" dirty="0" smtClean="0"/>
              <a:t>01.11.2018</a:t>
            </a:r>
            <a:endParaRPr lang="en-US" dirty="0"/>
          </a:p>
        </p:txBody>
      </p:sp>
      <p:sp>
        <p:nvSpPr>
          <p:cNvPr id="4" name="Text Placeholder 3">
            <a:extLst>
              <a:ext uri="{FF2B5EF4-FFF2-40B4-BE49-F238E27FC236}">
                <a16:creationId xmlns:a16="http://schemas.microsoft.com/office/drawing/2014/main" xmlns="" id="{C5397508-8D3E-4D81-AD6B-606E0C421C6F}"/>
              </a:ext>
            </a:extLst>
          </p:cNvPr>
          <p:cNvSpPr>
            <a:spLocks noGrp="1"/>
          </p:cNvSpPr>
          <p:nvPr>
            <p:ph type="body" sz="quarter" idx="13"/>
          </p:nvPr>
        </p:nvSpPr>
        <p:spPr/>
        <p:txBody>
          <a:bodyPr/>
          <a:lstStyle/>
          <a:p>
            <a:r>
              <a:rPr lang="en-US"/>
              <a:t>Antarctica meltdown could double sea level rise</a:t>
            </a:r>
          </a:p>
          <a:p>
            <a:endParaRPr lang="en-US" dirty="0"/>
          </a:p>
        </p:txBody>
      </p:sp>
      <p:sp>
        <p:nvSpPr>
          <p:cNvPr id="6" name="Rectangle 5">
            <a:extLst>
              <a:ext uri="{FF2B5EF4-FFF2-40B4-BE49-F238E27FC236}">
                <a16:creationId xmlns:a16="http://schemas.microsoft.com/office/drawing/2014/main" xmlns="" id="{842BC9C0-45A5-43F1-A632-419CF22EA79E}"/>
              </a:ext>
            </a:extLst>
          </p:cNvPr>
          <p:cNvSpPr/>
          <p:nvPr/>
        </p:nvSpPr>
        <p:spPr bwMode="auto">
          <a:xfrm>
            <a:off x="10137576" y="-31173"/>
            <a:ext cx="2359223" cy="309089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a:t>Cover image</a:t>
            </a:r>
          </a:p>
          <a:p>
            <a:pPr algn="l"/>
            <a:r>
              <a:rPr lang="en-US" sz="1100" b="0" dirty="0"/>
              <a:t>Please select the cover image you require from the following selection:</a:t>
            </a:r>
          </a:p>
          <a:p>
            <a:pPr marL="177800" indent="-177800" algn="l">
              <a:buFont typeface="Arial" panose="020B0604020202020204" pitchFamily="34" charset="0"/>
              <a:buChar char="•"/>
            </a:pPr>
            <a:r>
              <a:rPr lang="en-US" sz="1100" b="0" dirty="0"/>
              <a:t>2 x Discovery stories </a:t>
            </a:r>
          </a:p>
          <a:p>
            <a:pPr marL="177800" indent="-177800" algn="l">
              <a:buFont typeface="Arial" panose="020B0604020202020204" pitchFamily="34" charset="0"/>
              <a:buChar char="•"/>
            </a:pPr>
            <a:r>
              <a:rPr lang="en-US" sz="1100" dirty="0"/>
              <a:t>2 x Transformer images </a:t>
            </a:r>
          </a:p>
          <a:p>
            <a:pPr marL="177800" indent="-177800" algn="l">
              <a:buFont typeface="Arial" panose="020B0604020202020204" pitchFamily="34" charset="0"/>
              <a:buChar char="•"/>
            </a:pPr>
            <a:endParaRPr lang="en-US" sz="1100" dirty="0"/>
          </a:p>
          <a:p>
            <a:pPr algn="l"/>
            <a:r>
              <a:rPr lang="en-US" sz="1100" b="0" dirty="0"/>
              <a:t>Once you have chosen the cover image move the associated Thank you page to the end of the presentation and delete all the other cover and thank you pages.</a:t>
            </a:r>
          </a:p>
          <a:p>
            <a:pPr algn="l"/>
            <a:endParaRPr lang="en-US" sz="1100" dirty="0"/>
          </a:p>
          <a:p>
            <a:pPr algn="l"/>
            <a:r>
              <a:rPr lang="en-US" sz="1100" b="1" dirty="0"/>
              <a:t>Printing</a:t>
            </a:r>
          </a:p>
          <a:p>
            <a:pPr algn="l"/>
            <a:r>
              <a:rPr lang="en-US" sz="1100" dirty="0"/>
              <a:t>When printing the deck you can reduce ink use by selecting:</a:t>
            </a:r>
          </a:p>
          <a:p>
            <a:pPr marL="171450" indent="-171450">
              <a:buFont typeface="Arial" panose="020B0604020202020204" pitchFamily="34" charset="0"/>
              <a:buChar char="•"/>
            </a:pPr>
            <a:r>
              <a:rPr lang="en-GB" sz="1100" dirty="0"/>
              <a:t>Ctrl p (print)</a:t>
            </a:r>
          </a:p>
          <a:p>
            <a:pPr marL="171450" indent="-171450">
              <a:buFont typeface="Arial" panose="020B0604020202020204" pitchFamily="34" charset="0"/>
              <a:buChar char="•"/>
            </a:pPr>
            <a:r>
              <a:rPr lang="en-GB" sz="1100" dirty="0"/>
              <a:t>Change the option to greyscale</a:t>
            </a:r>
          </a:p>
          <a:p>
            <a:pPr algn="l"/>
            <a:endParaRPr lang="en-US" sz="1100" b="0" dirty="0">
              <a:solidFill>
                <a:schemeClr val="accent6"/>
              </a:solidFill>
            </a:endParaRPr>
          </a:p>
        </p:txBody>
      </p:sp>
    </p:spTree>
    <p:extLst>
      <p:ext uri="{BB962C8B-B14F-4D97-AF65-F5344CB8AC3E}">
        <p14:creationId xmlns:p14="http://schemas.microsoft.com/office/powerpoint/2010/main" val="322208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825500" y="1436688"/>
            <a:ext cx="8239126" cy="4493538"/>
          </a:xfrm>
        </p:spPr>
        <p:txBody>
          <a:bodyPr/>
          <a:lstStyle/>
          <a:p>
            <a:pPr lvl="2"/>
            <a:r>
              <a:rPr lang="de-DE" dirty="0" err="1" smtClean="0"/>
              <a:t>Any</a:t>
            </a:r>
            <a:r>
              <a:rPr lang="de-DE" dirty="0" smtClean="0"/>
              <a:t> </a:t>
            </a:r>
            <a:r>
              <a:rPr lang="de-DE" dirty="0" err="1" smtClean="0"/>
              <a:t>paper</a:t>
            </a:r>
            <a:r>
              <a:rPr lang="de-DE" dirty="0" smtClean="0"/>
              <a:t> </a:t>
            </a:r>
            <a:r>
              <a:rPr lang="de-DE" dirty="0" err="1" smtClean="0"/>
              <a:t>whose</a:t>
            </a:r>
            <a:r>
              <a:rPr lang="de-DE" dirty="0" smtClean="0"/>
              <a:t> </a:t>
            </a:r>
            <a:r>
              <a:rPr lang="de-DE" dirty="0" err="1" smtClean="0"/>
              <a:t>central</a:t>
            </a:r>
            <a:r>
              <a:rPr lang="de-DE" dirty="0" smtClean="0"/>
              <a:t> </a:t>
            </a:r>
            <a:r>
              <a:rPr lang="de-DE" dirty="0" err="1" smtClean="0"/>
              <a:t>conclusions</a:t>
            </a:r>
            <a:r>
              <a:rPr lang="de-DE" dirty="0" smtClean="0"/>
              <a:t> </a:t>
            </a:r>
            <a:r>
              <a:rPr lang="de-DE" dirty="0" err="1" smtClean="0"/>
              <a:t>are</a:t>
            </a:r>
            <a:r>
              <a:rPr lang="de-DE" dirty="0" smtClean="0"/>
              <a:t> </a:t>
            </a:r>
            <a:r>
              <a:rPr lang="de-DE" dirty="0" err="1" smtClean="0"/>
              <a:t>based</a:t>
            </a:r>
            <a:r>
              <a:rPr lang="de-DE" dirty="0" smtClean="0"/>
              <a:t> upon </a:t>
            </a:r>
            <a:r>
              <a:rPr lang="de-DE" dirty="0" err="1" smtClean="0"/>
              <a:t>proprietary</a:t>
            </a:r>
            <a:r>
              <a:rPr lang="de-DE" dirty="0" smtClean="0"/>
              <a:t> </a:t>
            </a:r>
            <a:r>
              <a:rPr lang="de-DE" dirty="0" err="1" smtClean="0"/>
              <a:t>code</a:t>
            </a:r>
            <a:r>
              <a:rPr lang="de-DE" dirty="0" smtClean="0"/>
              <a:t> must </a:t>
            </a:r>
            <a:r>
              <a:rPr lang="de-DE" dirty="0" err="1" smtClean="0"/>
              <a:t>have</a:t>
            </a:r>
            <a:r>
              <a:rPr lang="de-DE" dirty="0" smtClean="0"/>
              <a:t> a ‘</a:t>
            </a:r>
            <a:r>
              <a:rPr lang="de-DE" dirty="0" err="1" smtClean="0"/>
              <a:t>code</a:t>
            </a:r>
            <a:r>
              <a:rPr lang="de-DE" dirty="0" smtClean="0"/>
              <a:t> </a:t>
            </a:r>
            <a:r>
              <a:rPr lang="de-DE" dirty="0" err="1" smtClean="0"/>
              <a:t>availability</a:t>
            </a:r>
            <a:r>
              <a:rPr lang="de-DE" dirty="0" smtClean="0"/>
              <a:t> </a:t>
            </a:r>
            <a:r>
              <a:rPr lang="de-DE" dirty="0" err="1" smtClean="0"/>
              <a:t>statement</a:t>
            </a:r>
            <a:r>
              <a:rPr lang="de-DE" dirty="0" smtClean="0"/>
              <a:t>‘ </a:t>
            </a:r>
          </a:p>
          <a:p>
            <a:pPr lvl="2"/>
            <a:r>
              <a:rPr lang="en-GB" dirty="0" smtClean="0"/>
              <a:t>Authors </a:t>
            </a:r>
            <a:r>
              <a:rPr lang="en-GB" dirty="0"/>
              <a:t>can specify that "The code used to generate x is available at y", or say that "We have opted not to make the code available because </a:t>
            </a:r>
            <a:r>
              <a:rPr lang="en-GB" dirty="0" smtClean="0"/>
              <a:t>...".</a:t>
            </a:r>
            <a:r>
              <a:rPr lang="en-US" dirty="0"/>
              <a:t> </a:t>
            </a:r>
            <a:endParaRPr lang="en-US" dirty="0" smtClean="0"/>
          </a:p>
          <a:p>
            <a:pPr lvl="2"/>
            <a:r>
              <a:rPr lang="en-GB" dirty="0"/>
              <a:t>This does not apply to standard data reduction software</a:t>
            </a:r>
            <a:r>
              <a:rPr lang="en-US" dirty="0"/>
              <a:t> </a:t>
            </a:r>
            <a:endParaRPr lang="en-US" dirty="0" smtClean="0"/>
          </a:p>
          <a:p>
            <a:pPr lvl="2"/>
            <a:r>
              <a:rPr lang="en-US" dirty="0" smtClean="0"/>
              <a:t>Authors are encouraged to deposit code in an open source such as GitHub and index it in the Astrophysics Source Code Library (for astronomy-related software)</a:t>
            </a:r>
          </a:p>
          <a:p>
            <a:pPr lvl="2"/>
            <a:r>
              <a:rPr lang="de-DE" dirty="0" err="1" smtClean="0"/>
              <a:t>If</a:t>
            </a:r>
            <a:r>
              <a:rPr lang="de-DE" dirty="0" smtClean="0"/>
              <a:t> </a:t>
            </a:r>
            <a:r>
              <a:rPr lang="de-DE" dirty="0" err="1" smtClean="0"/>
              <a:t>the</a:t>
            </a:r>
            <a:r>
              <a:rPr lang="de-DE" dirty="0" smtClean="0"/>
              <a:t> </a:t>
            </a:r>
            <a:r>
              <a:rPr lang="de-DE" dirty="0" err="1" smtClean="0"/>
              <a:t>code</a:t>
            </a:r>
            <a:r>
              <a:rPr lang="de-DE" dirty="0" smtClean="0"/>
              <a:t> </a:t>
            </a:r>
            <a:r>
              <a:rPr lang="de-DE" dirty="0" err="1" smtClean="0"/>
              <a:t>is</a:t>
            </a:r>
            <a:r>
              <a:rPr lang="de-DE" dirty="0" smtClean="0"/>
              <a:t> </a:t>
            </a:r>
            <a:r>
              <a:rPr lang="de-DE" dirty="0" err="1" smtClean="0"/>
              <a:t>entirely</a:t>
            </a:r>
            <a:r>
              <a:rPr lang="de-DE" dirty="0" smtClean="0"/>
              <a:t> </a:t>
            </a:r>
            <a:r>
              <a:rPr lang="de-DE" dirty="0" err="1" smtClean="0"/>
              <a:t>new</a:t>
            </a:r>
            <a:r>
              <a:rPr lang="de-DE" dirty="0" smtClean="0"/>
              <a:t>, </a:t>
            </a:r>
            <a:r>
              <a:rPr lang="de-DE" dirty="0" err="1" smtClean="0"/>
              <a:t>then</a:t>
            </a:r>
            <a:r>
              <a:rPr lang="de-DE" dirty="0" smtClean="0"/>
              <a:t> </a:t>
            </a:r>
            <a:r>
              <a:rPr lang="de-DE" dirty="0" err="1" smtClean="0"/>
              <a:t>the</a:t>
            </a:r>
            <a:r>
              <a:rPr lang="de-DE" dirty="0" smtClean="0"/>
              <a:t> </a:t>
            </a:r>
            <a:r>
              <a:rPr lang="de-DE" dirty="0" err="1" smtClean="0"/>
              <a:t>source</a:t>
            </a:r>
            <a:r>
              <a:rPr lang="de-DE" dirty="0" smtClean="0"/>
              <a:t> </a:t>
            </a:r>
            <a:r>
              <a:rPr lang="de-DE" dirty="0" err="1" smtClean="0"/>
              <a:t>should</a:t>
            </a:r>
            <a:r>
              <a:rPr lang="de-DE" dirty="0" smtClean="0"/>
              <a:t> </a:t>
            </a:r>
            <a:r>
              <a:rPr lang="de-DE" dirty="0" err="1" smtClean="0"/>
              <a:t>be</a:t>
            </a:r>
            <a:r>
              <a:rPr lang="de-DE" dirty="0" smtClean="0"/>
              <a:t> </a:t>
            </a:r>
            <a:r>
              <a:rPr lang="de-DE" dirty="0" err="1" smtClean="0"/>
              <a:t>made</a:t>
            </a:r>
            <a:r>
              <a:rPr lang="de-DE" dirty="0" smtClean="0"/>
              <a:t> </a:t>
            </a:r>
            <a:r>
              <a:rPr lang="de-DE" dirty="0" err="1" smtClean="0"/>
              <a:t>available</a:t>
            </a:r>
            <a:r>
              <a:rPr lang="de-DE" dirty="0" smtClean="0"/>
              <a:t> </a:t>
            </a:r>
            <a:r>
              <a:rPr lang="de-DE" dirty="0" err="1" smtClean="0"/>
              <a:t>to</a:t>
            </a:r>
            <a:r>
              <a:rPr lang="de-DE" dirty="0" smtClean="0"/>
              <a:t> </a:t>
            </a:r>
            <a:r>
              <a:rPr lang="de-DE" dirty="0" err="1" smtClean="0"/>
              <a:t>referees</a:t>
            </a:r>
            <a:r>
              <a:rPr lang="de-DE" dirty="0" smtClean="0"/>
              <a:t> </a:t>
            </a:r>
            <a:r>
              <a:rPr lang="de-DE" dirty="0" err="1" smtClean="0"/>
              <a:t>for</a:t>
            </a:r>
            <a:r>
              <a:rPr lang="de-DE" dirty="0" smtClean="0"/>
              <a:t> </a:t>
            </a:r>
            <a:r>
              <a:rPr lang="de-DE" dirty="0" err="1" smtClean="0"/>
              <a:t>them</a:t>
            </a:r>
            <a:r>
              <a:rPr lang="de-DE" dirty="0" smtClean="0"/>
              <a:t> </a:t>
            </a:r>
            <a:r>
              <a:rPr lang="de-DE" dirty="0" err="1" smtClean="0"/>
              <a:t>to</a:t>
            </a:r>
            <a:r>
              <a:rPr lang="de-DE" dirty="0" smtClean="0"/>
              <a:t> </a:t>
            </a:r>
            <a:r>
              <a:rPr lang="de-DE" dirty="0" err="1" smtClean="0"/>
              <a:t>test</a:t>
            </a:r>
            <a:r>
              <a:rPr lang="de-DE" dirty="0" smtClean="0"/>
              <a:t> </a:t>
            </a:r>
            <a:r>
              <a:rPr lang="de-DE" dirty="0" err="1" smtClean="0"/>
              <a:t>it</a:t>
            </a:r>
            <a:r>
              <a:rPr lang="de-DE" dirty="0" smtClean="0"/>
              <a:t>, </a:t>
            </a:r>
            <a:r>
              <a:rPr lang="de-DE" dirty="0" err="1" smtClean="0"/>
              <a:t>if</a:t>
            </a:r>
            <a:r>
              <a:rPr lang="de-DE" dirty="0" smtClean="0"/>
              <a:t> </a:t>
            </a:r>
            <a:r>
              <a:rPr lang="de-DE" dirty="0" err="1" smtClean="0"/>
              <a:t>they</a:t>
            </a:r>
            <a:r>
              <a:rPr lang="de-DE" dirty="0" smtClean="0"/>
              <a:t> </a:t>
            </a:r>
            <a:r>
              <a:rPr lang="de-DE" dirty="0" err="1" smtClean="0"/>
              <a:t>want</a:t>
            </a:r>
            <a:r>
              <a:rPr lang="de-DE" dirty="0" smtClean="0"/>
              <a:t> </a:t>
            </a:r>
            <a:r>
              <a:rPr lang="de-DE" dirty="0" err="1" smtClean="0"/>
              <a:t>to</a:t>
            </a:r>
            <a:r>
              <a:rPr lang="de-DE" dirty="0" smtClean="0"/>
              <a:t> (</a:t>
            </a:r>
            <a:r>
              <a:rPr lang="de-DE" dirty="0" err="1" smtClean="0"/>
              <a:t>rather</a:t>
            </a:r>
            <a:r>
              <a:rPr lang="de-DE" dirty="0" smtClean="0"/>
              <a:t> rare in </a:t>
            </a:r>
            <a:r>
              <a:rPr lang="de-DE" dirty="0" err="1" smtClean="0"/>
              <a:t>astronomy</a:t>
            </a:r>
            <a:r>
              <a:rPr lang="de-DE" dirty="0" smtClean="0"/>
              <a:t>, but </a:t>
            </a:r>
            <a:r>
              <a:rPr lang="de-DE" dirty="0" err="1" smtClean="0"/>
              <a:t>mandated</a:t>
            </a:r>
            <a:r>
              <a:rPr lang="de-DE" dirty="0" smtClean="0"/>
              <a:t> at </a:t>
            </a:r>
            <a:r>
              <a:rPr lang="de-DE" dirty="0" err="1" smtClean="0"/>
              <a:t>some</a:t>
            </a:r>
            <a:r>
              <a:rPr lang="de-DE" dirty="0" smtClean="0"/>
              <a:t> </a:t>
            </a:r>
            <a:r>
              <a:rPr lang="de-DE" dirty="0" err="1" smtClean="0"/>
              <a:t>journals</a:t>
            </a:r>
            <a:r>
              <a:rPr lang="de-DE" dirty="0" smtClean="0"/>
              <a:t>)</a:t>
            </a:r>
          </a:p>
          <a:p>
            <a:pPr lvl="2"/>
            <a:r>
              <a:rPr lang="de-DE" dirty="0" err="1" smtClean="0"/>
              <a:t>Authors</a:t>
            </a:r>
            <a:r>
              <a:rPr lang="de-DE" dirty="0" smtClean="0"/>
              <a:t> </a:t>
            </a:r>
            <a:r>
              <a:rPr lang="de-DE" dirty="0" err="1" smtClean="0"/>
              <a:t>should</a:t>
            </a:r>
            <a:r>
              <a:rPr lang="de-DE" dirty="0" smtClean="0"/>
              <a:t> </a:t>
            </a:r>
            <a:r>
              <a:rPr lang="de-DE" dirty="0" err="1" smtClean="0"/>
              <a:t>demonstrate</a:t>
            </a:r>
            <a:r>
              <a:rPr lang="de-DE" dirty="0" smtClean="0"/>
              <a:t> </a:t>
            </a:r>
            <a:r>
              <a:rPr lang="de-DE" dirty="0" err="1" smtClean="0"/>
              <a:t>that</a:t>
            </a:r>
            <a:r>
              <a:rPr lang="de-DE" dirty="0" smtClean="0"/>
              <a:t> </a:t>
            </a:r>
            <a:r>
              <a:rPr lang="de-DE" dirty="0" err="1" smtClean="0"/>
              <a:t>the</a:t>
            </a:r>
            <a:r>
              <a:rPr lang="de-DE" dirty="0" smtClean="0"/>
              <a:t> </a:t>
            </a:r>
            <a:r>
              <a:rPr lang="de-DE" dirty="0" err="1" smtClean="0"/>
              <a:t>code</a:t>
            </a:r>
            <a:r>
              <a:rPr lang="de-DE" dirty="0" smtClean="0"/>
              <a:t> </a:t>
            </a:r>
            <a:r>
              <a:rPr lang="de-DE" dirty="0" err="1" smtClean="0"/>
              <a:t>is</a:t>
            </a:r>
            <a:r>
              <a:rPr lang="de-DE" dirty="0" smtClean="0"/>
              <a:t> </a:t>
            </a:r>
            <a:r>
              <a:rPr lang="de-DE" dirty="0" err="1" smtClean="0"/>
              <a:t>well</a:t>
            </a:r>
            <a:r>
              <a:rPr lang="de-DE" dirty="0" smtClean="0"/>
              <a:t> </a:t>
            </a:r>
            <a:r>
              <a:rPr lang="de-DE" dirty="0" err="1" smtClean="0"/>
              <a:t>behaved</a:t>
            </a:r>
            <a:r>
              <a:rPr lang="de-DE" dirty="0" smtClean="0"/>
              <a:t> at </a:t>
            </a:r>
            <a:r>
              <a:rPr lang="de-DE" dirty="0" err="1" smtClean="0"/>
              <a:t>the</a:t>
            </a:r>
            <a:r>
              <a:rPr lang="de-DE" dirty="0" smtClean="0"/>
              <a:t> </a:t>
            </a:r>
            <a:r>
              <a:rPr lang="de-DE" dirty="0" err="1" smtClean="0"/>
              <a:t>analytic</a:t>
            </a:r>
            <a:r>
              <a:rPr lang="de-DE" dirty="0" smtClean="0"/>
              <a:t> </a:t>
            </a:r>
            <a:r>
              <a:rPr lang="de-DE" dirty="0" err="1" smtClean="0"/>
              <a:t>limits</a:t>
            </a:r>
            <a:endParaRPr lang="de-DE" dirty="0" smtClean="0"/>
          </a:p>
          <a:p>
            <a:pPr lvl="2"/>
            <a:r>
              <a:rPr lang="de-DE" dirty="0" err="1" smtClean="0"/>
              <a:t>Why</a:t>
            </a:r>
            <a:r>
              <a:rPr lang="de-DE" dirty="0" smtClean="0"/>
              <a:t> </a:t>
            </a:r>
            <a:r>
              <a:rPr lang="de-DE" dirty="0" err="1" smtClean="0"/>
              <a:t>are</a:t>
            </a:r>
            <a:r>
              <a:rPr lang="de-DE" dirty="0" smtClean="0"/>
              <a:t> </a:t>
            </a:r>
            <a:r>
              <a:rPr lang="de-DE" dirty="0" err="1" smtClean="0"/>
              <a:t>we</a:t>
            </a:r>
            <a:r>
              <a:rPr lang="de-DE" dirty="0" smtClean="0"/>
              <a:t> </a:t>
            </a:r>
            <a:r>
              <a:rPr lang="de-DE" dirty="0" err="1" smtClean="0"/>
              <a:t>doing</a:t>
            </a:r>
            <a:r>
              <a:rPr lang="de-DE" dirty="0" smtClean="0"/>
              <a:t> </a:t>
            </a:r>
            <a:r>
              <a:rPr lang="de-DE" dirty="0" err="1" smtClean="0"/>
              <a:t>this</a:t>
            </a:r>
            <a:r>
              <a:rPr lang="de-DE" dirty="0" smtClean="0"/>
              <a:t>? </a:t>
            </a:r>
            <a:endParaRPr lang="de-DE" dirty="0"/>
          </a:p>
          <a:p>
            <a:pPr lvl="3"/>
            <a:r>
              <a:rPr lang="de-DE" dirty="0" err="1" smtClean="0"/>
              <a:t>Driven</a:t>
            </a:r>
            <a:r>
              <a:rPr lang="de-DE" dirty="0" smtClean="0"/>
              <a:t> </a:t>
            </a:r>
            <a:r>
              <a:rPr lang="de-DE" dirty="0" err="1" smtClean="0"/>
              <a:t>by</a:t>
            </a:r>
            <a:r>
              <a:rPr lang="de-DE" dirty="0" smtClean="0"/>
              <a:t> </a:t>
            </a:r>
            <a:r>
              <a:rPr lang="de-DE" dirty="0" err="1" smtClean="0"/>
              <a:t>reproducibility</a:t>
            </a:r>
            <a:r>
              <a:rPr lang="de-DE" dirty="0" smtClean="0"/>
              <a:t> </a:t>
            </a:r>
            <a:r>
              <a:rPr lang="de-DE" dirty="0" err="1" smtClean="0"/>
              <a:t>crisis</a:t>
            </a:r>
            <a:r>
              <a:rPr lang="de-DE" dirty="0" smtClean="0"/>
              <a:t> in </a:t>
            </a:r>
            <a:r>
              <a:rPr lang="de-DE" dirty="0" err="1" smtClean="0"/>
              <a:t>biology</a:t>
            </a:r>
            <a:endParaRPr lang="de-DE" dirty="0" smtClean="0"/>
          </a:p>
          <a:p>
            <a:pPr lvl="3"/>
            <a:r>
              <a:rPr lang="de-DE" dirty="0" err="1" smtClean="0"/>
              <a:t>Some</a:t>
            </a:r>
            <a:r>
              <a:rPr lang="de-DE" dirty="0" smtClean="0"/>
              <a:t> </a:t>
            </a:r>
            <a:r>
              <a:rPr lang="de-DE" dirty="0" err="1" smtClean="0"/>
              <a:t>papers</a:t>
            </a:r>
            <a:r>
              <a:rPr lang="de-DE" dirty="0" smtClean="0"/>
              <a:t> </a:t>
            </a:r>
            <a:r>
              <a:rPr lang="de-DE" dirty="0" err="1" smtClean="0"/>
              <a:t>written</a:t>
            </a:r>
            <a:r>
              <a:rPr lang="de-DE" dirty="0" smtClean="0"/>
              <a:t> </a:t>
            </a:r>
            <a:r>
              <a:rPr lang="de-DE" dirty="0" err="1" smtClean="0"/>
              <a:t>about</a:t>
            </a:r>
            <a:r>
              <a:rPr lang="de-DE" dirty="0" smtClean="0"/>
              <a:t> </a:t>
            </a:r>
            <a:r>
              <a:rPr lang="de-DE" dirty="0" err="1" smtClean="0"/>
              <a:t>bugs</a:t>
            </a:r>
            <a:r>
              <a:rPr lang="de-DE" dirty="0" smtClean="0"/>
              <a:t>, </a:t>
            </a:r>
            <a:r>
              <a:rPr lang="de-DE" dirty="0" err="1" smtClean="0"/>
              <a:t>rather</a:t>
            </a:r>
            <a:r>
              <a:rPr lang="de-DE" dirty="0" smtClean="0"/>
              <a:t> </a:t>
            </a:r>
            <a:r>
              <a:rPr lang="de-DE" dirty="0" err="1" smtClean="0"/>
              <a:t>than</a:t>
            </a:r>
            <a:r>
              <a:rPr lang="de-DE" dirty="0" smtClean="0"/>
              <a:t> real </a:t>
            </a:r>
            <a:r>
              <a:rPr lang="de-DE" dirty="0" err="1" smtClean="0"/>
              <a:t>results</a:t>
            </a:r>
            <a:endParaRPr lang="de-DE" dirty="0"/>
          </a:p>
        </p:txBody>
      </p:sp>
      <p:sp>
        <p:nvSpPr>
          <p:cNvPr id="5" name="Title 4"/>
          <p:cNvSpPr>
            <a:spLocks noGrp="1"/>
          </p:cNvSpPr>
          <p:nvPr>
            <p:ph type="title"/>
          </p:nvPr>
        </p:nvSpPr>
        <p:spPr/>
        <p:txBody>
          <a:bodyPr/>
          <a:lstStyle/>
          <a:p>
            <a:r>
              <a:rPr lang="en-US" dirty="0" smtClean="0"/>
              <a:t>Policy summary</a:t>
            </a:r>
            <a:endParaRPr lang="en-GB" dirty="0"/>
          </a:p>
        </p:txBody>
      </p:sp>
    </p:spTree>
    <p:extLst>
      <p:ext uri="{BB962C8B-B14F-4D97-AF65-F5344CB8AC3E}">
        <p14:creationId xmlns:p14="http://schemas.microsoft.com/office/powerpoint/2010/main" val="1141429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825500" y="1436688"/>
            <a:ext cx="8239126" cy="1338828"/>
          </a:xfrm>
        </p:spPr>
        <p:txBody>
          <a:bodyPr/>
          <a:lstStyle/>
          <a:p>
            <a:pPr lvl="2"/>
            <a:r>
              <a:rPr lang="en-US" dirty="0" smtClean="0"/>
              <a:t>Complex data reduction scripts (i.e. for ALMA  and exoplanet transit data)?</a:t>
            </a:r>
          </a:p>
          <a:p>
            <a:pPr lvl="2"/>
            <a:r>
              <a:rPr lang="de-DE" dirty="0" err="1" smtClean="0"/>
              <a:t>Would</a:t>
            </a:r>
            <a:r>
              <a:rPr lang="de-DE" dirty="0" smtClean="0"/>
              <a:t> </a:t>
            </a:r>
            <a:r>
              <a:rPr lang="de-DE" dirty="0" err="1" smtClean="0"/>
              <a:t>complete</a:t>
            </a:r>
            <a:r>
              <a:rPr lang="de-DE" dirty="0" smtClean="0"/>
              <a:t> </a:t>
            </a:r>
            <a:r>
              <a:rPr lang="de-DE" dirty="0" err="1" smtClean="0"/>
              <a:t>description</a:t>
            </a:r>
            <a:r>
              <a:rPr lang="de-DE" dirty="0" smtClean="0"/>
              <a:t> </a:t>
            </a:r>
            <a:r>
              <a:rPr lang="de-DE" dirty="0" err="1" smtClean="0"/>
              <a:t>of</a:t>
            </a:r>
            <a:r>
              <a:rPr lang="de-DE" dirty="0" smtClean="0"/>
              <a:t> </a:t>
            </a:r>
            <a:r>
              <a:rPr lang="de-DE" dirty="0" err="1" smtClean="0"/>
              <a:t>algorithm</a:t>
            </a:r>
            <a:r>
              <a:rPr lang="de-DE" dirty="0" smtClean="0"/>
              <a:t> </a:t>
            </a:r>
            <a:r>
              <a:rPr lang="de-DE" dirty="0" err="1" smtClean="0"/>
              <a:t>be</a:t>
            </a:r>
            <a:r>
              <a:rPr lang="de-DE" dirty="0" smtClean="0"/>
              <a:t> </a:t>
            </a:r>
            <a:r>
              <a:rPr lang="de-DE" dirty="0" err="1" smtClean="0"/>
              <a:t>better</a:t>
            </a:r>
            <a:r>
              <a:rPr lang="de-DE" dirty="0" smtClean="0"/>
              <a:t> </a:t>
            </a:r>
            <a:r>
              <a:rPr lang="de-DE" dirty="0" err="1" smtClean="0"/>
              <a:t>than</a:t>
            </a:r>
            <a:r>
              <a:rPr lang="de-DE" dirty="0" smtClean="0"/>
              <a:t> </a:t>
            </a:r>
            <a:r>
              <a:rPr lang="de-DE" dirty="0" err="1" smtClean="0"/>
              <a:t>scripts</a:t>
            </a:r>
            <a:r>
              <a:rPr lang="de-DE" dirty="0" smtClean="0"/>
              <a:t>?</a:t>
            </a:r>
          </a:p>
          <a:p>
            <a:pPr lvl="2"/>
            <a:r>
              <a:rPr lang="de-DE" dirty="0" err="1" smtClean="0"/>
              <a:t>Any</a:t>
            </a:r>
            <a:r>
              <a:rPr lang="de-DE" dirty="0" smtClean="0"/>
              <a:t> </a:t>
            </a:r>
            <a:r>
              <a:rPr lang="de-DE" dirty="0" err="1" smtClean="0"/>
              <a:t>other</a:t>
            </a:r>
            <a:r>
              <a:rPr lang="de-DE" dirty="0" smtClean="0"/>
              <a:t> </a:t>
            </a:r>
            <a:r>
              <a:rPr lang="de-DE" dirty="0" err="1" smtClean="0"/>
              <a:t>suggestions</a:t>
            </a:r>
            <a:r>
              <a:rPr lang="de-DE" dirty="0" smtClean="0"/>
              <a:t>? </a:t>
            </a:r>
            <a:endParaRPr lang="de-DE" dirty="0"/>
          </a:p>
          <a:p>
            <a:pPr lvl="3"/>
            <a:r>
              <a:rPr lang="de-DE" dirty="0" smtClean="0"/>
              <a:t>Problems </a:t>
            </a:r>
            <a:r>
              <a:rPr lang="de-DE" dirty="0" err="1" smtClean="0"/>
              <a:t>using</a:t>
            </a:r>
            <a:r>
              <a:rPr lang="de-DE" dirty="0" smtClean="0"/>
              <a:t> </a:t>
            </a:r>
            <a:r>
              <a:rPr lang="de-DE" dirty="0" err="1" smtClean="0"/>
              <a:t>publicly</a:t>
            </a:r>
            <a:r>
              <a:rPr lang="de-DE" dirty="0" smtClean="0"/>
              <a:t> </a:t>
            </a:r>
            <a:r>
              <a:rPr lang="de-DE" dirty="0" err="1" smtClean="0"/>
              <a:t>available</a:t>
            </a:r>
            <a:r>
              <a:rPr lang="de-DE" dirty="0" smtClean="0"/>
              <a:t> </a:t>
            </a:r>
            <a:r>
              <a:rPr lang="de-DE" dirty="0" err="1" smtClean="0"/>
              <a:t>software</a:t>
            </a:r>
            <a:r>
              <a:rPr lang="de-DE" dirty="0" smtClean="0"/>
              <a:t>, but </a:t>
            </a:r>
            <a:r>
              <a:rPr lang="de-DE" dirty="0" err="1" smtClean="0"/>
              <a:t>driving</a:t>
            </a:r>
            <a:r>
              <a:rPr lang="de-DE" dirty="0" smtClean="0"/>
              <a:t> </a:t>
            </a:r>
            <a:r>
              <a:rPr lang="de-DE" dirty="0" err="1" smtClean="0"/>
              <a:t>beyond</a:t>
            </a:r>
            <a:r>
              <a:rPr lang="de-DE" dirty="0" smtClean="0"/>
              <a:t> </a:t>
            </a:r>
            <a:r>
              <a:rPr lang="de-DE" dirty="0" err="1" smtClean="0"/>
              <a:t>limits</a:t>
            </a:r>
            <a:r>
              <a:rPr lang="de-DE" dirty="0" smtClean="0"/>
              <a:t>? </a:t>
            </a:r>
          </a:p>
        </p:txBody>
      </p:sp>
      <p:sp>
        <p:nvSpPr>
          <p:cNvPr id="5" name="Title 4"/>
          <p:cNvSpPr>
            <a:spLocks noGrp="1"/>
          </p:cNvSpPr>
          <p:nvPr>
            <p:ph type="title"/>
          </p:nvPr>
        </p:nvSpPr>
        <p:spPr/>
        <p:txBody>
          <a:bodyPr/>
          <a:lstStyle/>
          <a:p>
            <a:r>
              <a:rPr lang="en-US" dirty="0" smtClean="0"/>
              <a:t>Possible extensions?  For discussion</a:t>
            </a:r>
            <a:endParaRPr lang="en-GB" dirty="0"/>
          </a:p>
        </p:txBody>
      </p:sp>
    </p:spTree>
    <p:extLst>
      <p:ext uri="{BB962C8B-B14F-4D97-AF65-F5344CB8AC3E}">
        <p14:creationId xmlns:p14="http://schemas.microsoft.com/office/powerpoint/2010/main" val="208531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978283C7-0872-4006-9752-65D4DB879833}"/>
              </a:ext>
            </a:extLst>
          </p:cNvPr>
          <p:cNvSpPr>
            <a:spLocks noGrp="1"/>
          </p:cNvSpPr>
          <p:nvPr>
            <p:ph type="title"/>
          </p:nvPr>
        </p:nvSpPr>
        <p:spPr/>
        <p:txBody>
          <a:bodyPr/>
          <a:lstStyle/>
          <a:p>
            <a:r>
              <a:rPr lang="en-NZ"/>
              <a:t>Thank you</a:t>
            </a:r>
            <a:endParaRPr lang="en-US" dirty="0"/>
          </a:p>
        </p:txBody>
      </p:sp>
      <p:sp>
        <p:nvSpPr>
          <p:cNvPr id="7" name="Text Placeholder 6">
            <a:extLst>
              <a:ext uri="{FF2B5EF4-FFF2-40B4-BE49-F238E27FC236}">
                <a16:creationId xmlns:a16="http://schemas.microsoft.com/office/drawing/2014/main" xmlns="" id="{75254E3D-ABBD-4510-A8C5-4374623314E2}"/>
              </a:ext>
            </a:extLst>
          </p:cNvPr>
          <p:cNvSpPr>
            <a:spLocks noGrp="1"/>
          </p:cNvSpPr>
          <p:nvPr>
            <p:ph type="body" sz="quarter" idx="14"/>
          </p:nvPr>
        </p:nvSpPr>
        <p:spPr>
          <a:xfrm>
            <a:off x="825500" y="1412875"/>
            <a:ext cx="4508500" cy="1528111"/>
          </a:xfrm>
        </p:spPr>
        <p:txBody>
          <a:bodyPr/>
          <a:lstStyle/>
          <a:p>
            <a:r>
              <a:rPr lang="en-US" dirty="0" smtClean="0"/>
              <a:t>Leslie Sage</a:t>
            </a:r>
          </a:p>
          <a:p>
            <a:r>
              <a:rPr lang="en-US" dirty="0" smtClean="0"/>
              <a:t>+1 202 626 2511</a:t>
            </a:r>
          </a:p>
          <a:p>
            <a:r>
              <a:rPr lang="en-US" dirty="0" err="1" smtClean="0"/>
              <a:t>l.sage@us.nature.com</a:t>
            </a:r>
            <a:endParaRPr lang="en-US" dirty="0"/>
          </a:p>
        </p:txBody>
      </p:sp>
      <p:sp>
        <p:nvSpPr>
          <p:cNvPr id="5" name="Rectangle 4">
            <a:extLst>
              <a:ext uri="{FF2B5EF4-FFF2-40B4-BE49-F238E27FC236}">
                <a16:creationId xmlns:a16="http://schemas.microsoft.com/office/drawing/2014/main" xmlns="" id="{713BAA42-86E6-4724-A84D-BC844E559711}"/>
              </a:ext>
            </a:extLst>
          </p:cNvPr>
          <p:cNvSpPr/>
          <p:nvPr/>
        </p:nvSpPr>
        <p:spPr bwMode="auto">
          <a:xfrm>
            <a:off x="10137576" y="3"/>
            <a:ext cx="2359223" cy="215264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a:t>Thank you page</a:t>
            </a:r>
          </a:p>
          <a:p>
            <a:pPr algn="l"/>
            <a:r>
              <a:rPr lang="en-US" sz="1100" dirty="0"/>
              <a:t>Make sure you have the thank you page associated with the cover image you have chosen and move this slide to the end of your presentation</a:t>
            </a:r>
          </a:p>
          <a:p>
            <a:pPr algn="l"/>
            <a:endParaRPr lang="en-US" sz="1100" b="1" dirty="0"/>
          </a:p>
          <a:p>
            <a:pPr algn="l"/>
            <a:r>
              <a:rPr lang="en-US" sz="1100" b="1" dirty="0"/>
              <a:t>Updating the footer</a:t>
            </a:r>
          </a:p>
          <a:p>
            <a:pPr algn="l"/>
            <a:r>
              <a:rPr lang="en-US" sz="1100" b="0" dirty="0"/>
              <a:t>To update the footer:</a:t>
            </a:r>
          </a:p>
          <a:p>
            <a:pPr marL="177800" indent="-177800" algn="l">
              <a:buFont typeface="Arial" panose="020B0604020202020204" pitchFamily="34" charset="0"/>
              <a:buChar char="•"/>
            </a:pPr>
            <a:r>
              <a:rPr lang="en-US" sz="1100" b="0" dirty="0"/>
              <a:t>Go the slide master via View</a:t>
            </a:r>
          </a:p>
          <a:p>
            <a:pPr marL="177800" indent="-177800" algn="l">
              <a:buFont typeface="Arial" panose="020B0604020202020204" pitchFamily="34" charset="0"/>
              <a:buChar char="•"/>
            </a:pPr>
            <a:r>
              <a:rPr lang="en-US" sz="1100" dirty="0"/>
              <a:t>Scroll to the first page</a:t>
            </a:r>
          </a:p>
          <a:p>
            <a:pPr marL="177800" indent="-177800" algn="l">
              <a:buFont typeface="Arial" panose="020B0604020202020204" pitchFamily="34" charset="0"/>
              <a:buChar char="•"/>
            </a:pPr>
            <a:r>
              <a:rPr lang="en-US" sz="1100" b="0" dirty="0"/>
              <a:t>Change text in the footer</a:t>
            </a:r>
          </a:p>
          <a:p>
            <a:pPr marL="177800" indent="-177800" algn="l">
              <a:buFont typeface="Arial" panose="020B0604020202020204" pitchFamily="34" charset="0"/>
              <a:buChar char="•"/>
            </a:pPr>
            <a:r>
              <a:rPr lang="en-US" sz="1100" dirty="0"/>
              <a:t>Close slide master</a:t>
            </a:r>
            <a:r>
              <a:rPr lang="en-US" sz="1100" b="0" dirty="0"/>
              <a:t> </a:t>
            </a:r>
          </a:p>
          <a:p>
            <a:pPr marL="177800" indent="-177800" algn="l">
              <a:buFont typeface="Arial" panose="020B0604020202020204" pitchFamily="34" charset="0"/>
              <a:buChar char="•"/>
            </a:pPr>
            <a:endParaRPr lang="en-US" sz="1100" kern="1200" dirty="0">
              <a:latin typeface="+mn-lt"/>
              <a:ea typeface="+mn-ea"/>
              <a:cs typeface="+mn-cs"/>
            </a:endParaRPr>
          </a:p>
          <a:p>
            <a:pPr marL="177800" indent="-177800" algn="l">
              <a:buFont typeface="Arial" panose="020B0604020202020204" pitchFamily="34" charset="0"/>
              <a:buChar char="•"/>
            </a:pPr>
            <a:endParaRPr lang="en-US" sz="1050" b="0" kern="1200" baseline="0" dirty="0">
              <a:solidFill>
                <a:schemeClr val="accent6"/>
              </a:solidFill>
              <a:latin typeface="+mn-lt"/>
              <a:ea typeface="+mn-ea"/>
              <a:cs typeface="+mn-cs"/>
            </a:endParaRPr>
          </a:p>
        </p:txBody>
      </p:sp>
    </p:spTree>
    <p:extLst>
      <p:ext uri="{BB962C8B-B14F-4D97-AF65-F5344CB8AC3E}">
        <p14:creationId xmlns:p14="http://schemas.microsoft.com/office/powerpoint/2010/main" val="2952015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MTFnt._rUqGTy_BIJz3j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q227FVqG0mURBSVjxmoB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Nq227FVqG0mURBSVjxmoB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q227FVqG0mURBSVjxmoB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DM0Kq1270WvEWs9JTOni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Nq227FVqG0mURBSVjxmoB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WDM0Kq1270WvEWs9JTOniw"/>
</p:tagLst>
</file>

<file path=ppt/theme/theme1.xml><?xml version="1.0" encoding="utf-8"?>
<a:theme xmlns:a="http://schemas.openxmlformats.org/drawingml/2006/main" name="Springer Nature">
  <a:themeElements>
    <a:clrScheme name="Springer Nature">
      <a:dk1>
        <a:srgbClr val="58595B"/>
      </a:dk1>
      <a:lt1>
        <a:srgbClr val="FFFFFF"/>
      </a:lt1>
      <a:dk2>
        <a:srgbClr val="B1B1B3"/>
      </a:dk2>
      <a:lt2>
        <a:srgbClr val="AAAAAA"/>
      </a:lt2>
      <a:accent1>
        <a:srgbClr val="58595B"/>
      </a:accent1>
      <a:accent2>
        <a:srgbClr val="3C9CD7"/>
      </a:accent2>
      <a:accent3>
        <a:srgbClr val="ED1C24"/>
      </a:accent3>
      <a:accent4>
        <a:srgbClr val="D1D3D4"/>
      </a:accent4>
      <a:accent5>
        <a:srgbClr val="937CB9"/>
      </a:accent5>
      <a:accent6>
        <a:srgbClr val="F58220"/>
      </a:accent6>
      <a:hlink>
        <a:srgbClr val="3C9CD7"/>
      </a:hlink>
      <a:folHlink>
        <a:srgbClr val="F5822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3" id="{0BD31386-E945-461E-8513-16A09F49BC23}" vid="{898B1D40-5C1C-4F5C-A23C-BAC86B68CB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theme>
</file>

<file path=docProps/app.xml><?xml version="1.0" encoding="utf-8"?>
<Properties xmlns="http://schemas.openxmlformats.org/officeDocument/2006/extended-properties" xmlns:vt="http://schemas.openxmlformats.org/officeDocument/2006/docPropsVTypes">
  <Template/>
  <TotalTime>2172</TotalTime>
  <Words>363</Words>
  <Application>Microsoft Macintosh PowerPoint</Application>
  <PresentationFormat>A4 Paper (210x297 mm)</PresentationFormat>
  <Paragraphs>44</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Calibri</vt:lpstr>
      <vt:lpstr>Arial</vt:lpstr>
      <vt:lpstr>Springer Nature</vt:lpstr>
      <vt:lpstr>Nature and software </vt:lpstr>
      <vt:lpstr>Policy summary</vt:lpstr>
      <vt:lpstr>Possible extensions?  For discussion</vt:lpstr>
      <vt:lpstr>Thank you</vt:lpstr>
    </vt:vector>
  </TitlesOfParts>
  <Company>Microsoft</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Springer Nature PowerPoint presentation title goes here</dc:title>
  <dc:creator>General Notes</dc:creator>
  <cp:lastModifiedBy>Microsoft Office User</cp:lastModifiedBy>
  <cp:revision>144</cp:revision>
  <cp:lastPrinted>2015-06-04T08:29:30Z</cp:lastPrinted>
  <dcterms:created xsi:type="dcterms:W3CDTF">2017-06-15T16:30:28Z</dcterms:created>
  <dcterms:modified xsi:type="dcterms:W3CDTF">2018-01-07T18:00:37Z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0d673023-5242-4d13-a9d7-ca41728b752d</vt:lpwstr>
  </property>
  <property fmtid="{D5CDD505-2E9C-101B-9397-08002B2CF9AE}" pid="3" name="Offisync_ProviderInitializationData">
    <vt:lpwstr>https://hive.springernature.com</vt:lpwstr>
  </property>
  <property fmtid="{D5CDD505-2E9C-101B-9397-08002B2CF9AE}" pid="4" name="Offisync_UpdateToken">
    <vt:lpwstr>4</vt:lpwstr>
  </property>
  <property fmtid="{D5CDD505-2E9C-101B-9397-08002B2CF9AE}" pid="5" name="Jive_LatestUserAccountName">
    <vt:lpwstr>l.sage@us.nature.com</vt:lpwstr>
  </property>
  <property fmtid="{D5CDD505-2E9C-101B-9397-08002B2CF9AE}" pid="6" name="Offisync_UniqueId">
    <vt:lpwstr>60914</vt:lpwstr>
  </property>
  <property fmtid="{D5CDD505-2E9C-101B-9397-08002B2CF9AE}" pid="7" name="Jive_VersionGuid">
    <vt:lpwstr>fbf1fc2b-749e-49db-9364-1dd954fbc11d</vt:lpwstr>
  </property>
</Properties>
</file>